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1"/>
    <p:sldMasterId id="2147484317" r:id="rId2"/>
    <p:sldMasterId id="2147484326" r:id="rId3"/>
    <p:sldMasterId id="2147484315" r:id="rId4"/>
    <p:sldMasterId id="2147484316" r:id="rId5"/>
  </p:sldMasterIdLst>
  <p:notesMasterIdLst>
    <p:notesMasterId r:id="rId17"/>
  </p:notesMasterIdLst>
  <p:handoutMasterIdLst>
    <p:handoutMasterId r:id="rId18"/>
  </p:handoutMasterIdLst>
  <p:sldIdLst>
    <p:sldId id="261" r:id="rId6"/>
    <p:sldId id="262" r:id="rId7"/>
    <p:sldId id="274" r:id="rId8"/>
    <p:sldId id="267" r:id="rId9"/>
    <p:sldId id="270" r:id="rId10"/>
    <p:sldId id="272" r:id="rId11"/>
    <p:sldId id="273" r:id="rId12"/>
    <p:sldId id="276" r:id="rId13"/>
    <p:sldId id="269" r:id="rId14"/>
    <p:sldId id="263" r:id="rId15"/>
    <p:sldId id="275" r:id="rId16"/>
  </p:sldIdLst>
  <p:sldSz cx="24385588" cy="13717588"/>
  <p:notesSz cx="7315200" cy="9601200"/>
  <p:defaultTextStyle>
    <a:defPPr>
      <a:defRPr lang="ru-RU"/>
    </a:defPPr>
    <a:lvl1pPr marL="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04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092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139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6186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523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C934344E-928D-9747-A758-2D473ED4398A}">
          <p14:sldIdLst>
            <p14:sldId id="261"/>
            <p14:sldId id="262"/>
            <p14:sldId id="274"/>
            <p14:sldId id="267"/>
            <p14:sldId id="270"/>
            <p14:sldId id="272"/>
            <p14:sldId id="273"/>
            <p14:sldId id="276"/>
            <p14:sldId id="269"/>
            <p14:sldId id="263"/>
            <p14:sldId id="275"/>
          </p14:sldIdLst>
        </p14:section>
        <p14:section name="EXTRAS" id="{931BC854-6397-194B-8BA4-F30C6897EFB4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71A"/>
    <a:srgbClr val="E1E1E1"/>
    <a:srgbClr val="FFFFFF"/>
    <a:srgbClr val="649FFF"/>
    <a:srgbClr val="F2F2F2"/>
    <a:srgbClr val="FAFAFA"/>
    <a:srgbClr val="242529"/>
    <a:srgbClr val="D1D9E1"/>
    <a:srgbClr val="99CC00"/>
    <a:srgbClr val="EAC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C00512-C87C-478C-A6B7-471676273DF8}" v="60" dt="2024-02-01T21:21:05.125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422" autoAdjust="0"/>
  </p:normalViewPr>
  <p:slideViewPr>
    <p:cSldViewPr>
      <p:cViewPr varScale="1">
        <p:scale>
          <a:sx n="39" d="100"/>
          <a:sy n="39" d="100"/>
        </p:scale>
        <p:origin x="130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008"/>
    </p:cViewPr>
  </p:sorterViewPr>
  <p:notesViewPr>
    <p:cSldViewPr>
      <p:cViewPr varScale="1">
        <p:scale>
          <a:sx n="154" d="100"/>
          <a:sy n="154" d="100"/>
        </p:scale>
        <p:origin x="474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oon, Michele (mmattoon@uidaho.edu)" userId="b920bb71-1bfc-412b-8c55-74d8c6b63aa8" providerId="ADAL" clId="{1BC00512-C87C-478C-A6B7-471676273DF8}"/>
    <pc:docChg chg="undo redo custSel addSld delSld modSld sldOrd modSection modNotesMaster modHandout">
      <pc:chgData name="Mattoon, Michele (mmattoon@uidaho.edu)" userId="b920bb71-1bfc-412b-8c55-74d8c6b63aa8" providerId="ADAL" clId="{1BC00512-C87C-478C-A6B7-471676273DF8}" dt="2024-02-01T21:22:42.929" v="9431" actId="478"/>
      <pc:docMkLst>
        <pc:docMk/>
      </pc:docMkLst>
      <pc:sldChg chg="addSp delSp modSp mod">
        <pc:chgData name="Mattoon, Michele (mmattoon@uidaho.edu)" userId="b920bb71-1bfc-412b-8c55-74d8c6b63aa8" providerId="ADAL" clId="{1BC00512-C87C-478C-A6B7-471676273DF8}" dt="2024-01-24T23:56:11.261" v="8871" actId="478"/>
        <pc:sldMkLst>
          <pc:docMk/>
          <pc:sldMk cId="1031416194" sldId="261"/>
        </pc:sldMkLst>
        <pc:spChg chg="add del mod">
          <ac:chgData name="Mattoon, Michele (mmattoon@uidaho.edu)" userId="b920bb71-1bfc-412b-8c55-74d8c6b63aa8" providerId="ADAL" clId="{1BC00512-C87C-478C-A6B7-471676273DF8}" dt="2024-01-24T23:56:11.261" v="8871" actId="478"/>
          <ac:spMkLst>
            <pc:docMk/>
            <pc:sldMk cId="1031416194" sldId="261"/>
            <ac:spMk id="2" creationId="{252A29B5-ACE9-9BAF-00DB-400CFDBD3F9B}"/>
          </ac:spMkLst>
        </pc:spChg>
        <pc:spChg chg="mod">
          <ac:chgData name="Mattoon, Michele (mmattoon@uidaho.edu)" userId="b920bb71-1bfc-412b-8c55-74d8c6b63aa8" providerId="ADAL" clId="{1BC00512-C87C-478C-A6B7-471676273DF8}" dt="2024-01-03T19:54:05.736" v="19" actId="20577"/>
          <ac:spMkLst>
            <pc:docMk/>
            <pc:sldMk cId="1031416194" sldId="261"/>
            <ac:spMk id="7" creationId="{00000000-0000-0000-0000-000000000000}"/>
          </ac:spMkLst>
        </pc:spChg>
        <pc:spChg chg="mod">
          <ac:chgData name="Mattoon, Michele (mmattoon@uidaho.edu)" userId="b920bb71-1bfc-412b-8c55-74d8c6b63aa8" providerId="ADAL" clId="{1BC00512-C87C-478C-A6B7-471676273DF8}" dt="2024-01-03T19:54:16.301" v="36" actId="14100"/>
          <ac:spMkLst>
            <pc:docMk/>
            <pc:sldMk cId="1031416194" sldId="261"/>
            <ac:spMk id="8" creationId="{00000000-0000-0000-0000-000000000000}"/>
          </ac:spMkLst>
        </pc:spChg>
      </pc:sldChg>
      <pc:sldChg chg="addSp delSp modSp mod">
        <pc:chgData name="Mattoon, Michele (mmattoon@uidaho.edu)" userId="b920bb71-1bfc-412b-8c55-74d8c6b63aa8" providerId="ADAL" clId="{1BC00512-C87C-478C-A6B7-471676273DF8}" dt="2024-02-01T21:22:42.929" v="9431" actId="478"/>
        <pc:sldMkLst>
          <pc:docMk/>
          <pc:sldMk cId="1373205561" sldId="262"/>
        </pc:sldMkLst>
        <pc:spChg chg="add del mod">
          <ac:chgData name="Mattoon, Michele (mmattoon@uidaho.edu)" userId="b920bb71-1bfc-412b-8c55-74d8c6b63aa8" providerId="ADAL" clId="{1BC00512-C87C-478C-A6B7-471676273DF8}" dt="2024-01-12T21:19:56.238" v="7669" actId="478"/>
          <ac:spMkLst>
            <pc:docMk/>
            <pc:sldMk cId="1373205561" sldId="262"/>
            <ac:spMk id="3" creationId="{F1D8176D-126D-5A22-764C-4CCB8D8961B7}"/>
          </ac:spMkLst>
        </pc:spChg>
        <pc:spChg chg="mod">
          <ac:chgData name="Mattoon, Michele (mmattoon@uidaho.edu)" userId="b920bb71-1bfc-412b-8c55-74d8c6b63aa8" providerId="ADAL" clId="{1BC00512-C87C-478C-A6B7-471676273DF8}" dt="2024-01-03T21:01:58.730" v="1228" actId="14100"/>
          <ac:spMkLst>
            <pc:docMk/>
            <pc:sldMk cId="1373205561" sldId="262"/>
            <ac:spMk id="6" creationId="{00000000-0000-0000-0000-000000000000}"/>
          </ac:spMkLst>
        </pc:spChg>
        <pc:spChg chg="del">
          <ac:chgData name="Mattoon, Michele (mmattoon@uidaho.edu)" userId="b920bb71-1bfc-412b-8c55-74d8c6b63aa8" providerId="ADAL" clId="{1BC00512-C87C-478C-A6B7-471676273DF8}" dt="2024-01-03T19:56:34.700" v="91" actId="478"/>
          <ac:spMkLst>
            <pc:docMk/>
            <pc:sldMk cId="1373205561" sldId="262"/>
            <ac:spMk id="7" creationId="{00000000-0000-0000-0000-000000000000}"/>
          </ac:spMkLst>
        </pc:spChg>
        <pc:spChg chg="del">
          <ac:chgData name="Mattoon, Michele (mmattoon@uidaho.edu)" userId="b920bb71-1bfc-412b-8c55-74d8c6b63aa8" providerId="ADAL" clId="{1BC00512-C87C-478C-A6B7-471676273DF8}" dt="2024-01-03T19:56:37.540" v="92" actId="478"/>
          <ac:spMkLst>
            <pc:docMk/>
            <pc:sldMk cId="1373205561" sldId="262"/>
            <ac:spMk id="8" creationId="{00000000-0000-0000-0000-000000000000}"/>
          </ac:spMkLst>
        </pc:spChg>
        <pc:spChg chg="mod">
          <ac:chgData name="Mattoon, Michele (mmattoon@uidaho.edu)" userId="b920bb71-1bfc-412b-8c55-74d8c6b63aa8" providerId="ADAL" clId="{1BC00512-C87C-478C-A6B7-471676273DF8}" dt="2024-01-30T01:12:50.199" v="9422" actId="20577"/>
          <ac:spMkLst>
            <pc:docMk/>
            <pc:sldMk cId="1373205561" sldId="262"/>
            <ac:spMk id="9" creationId="{00000000-0000-0000-0000-000000000000}"/>
          </ac:spMkLst>
        </pc:spChg>
        <pc:picChg chg="add del mod">
          <ac:chgData name="Mattoon, Michele (mmattoon@uidaho.edu)" userId="b920bb71-1bfc-412b-8c55-74d8c6b63aa8" providerId="ADAL" clId="{1BC00512-C87C-478C-A6B7-471676273DF8}" dt="2024-02-01T21:22:42.929" v="9431" actId="478"/>
          <ac:picMkLst>
            <pc:docMk/>
            <pc:sldMk cId="1373205561" sldId="262"/>
            <ac:picMk id="2" creationId="{57779D02-3F8E-736E-E162-873FC4777EA5}"/>
          </ac:picMkLst>
        </pc:picChg>
      </pc:sldChg>
      <pc:sldChg chg="addSp delSp modSp mod ord">
        <pc:chgData name="Mattoon, Michele (mmattoon@uidaho.edu)" userId="b920bb71-1bfc-412b-8c55-74d8c6b63aa8" providerId="ADAL" clId="{1BC00512-C87C-478C-A6B7-471676273DF8}" dt="2024-01-29T23:35:08.451" v="9156" actId="2164"/>
        <pc:sldMkLst>
          <pc:docMk/>
          <pc:sldMk cId="3114842678" sldId="263"/>
        </pc:sldMkLst>
        <pc:spChg chg="mod">
          <ac:chgData name="Mattoon, Michele (mmattoon@uidaho.edu)" userId="b920bb71-1bfc-412b-8c55-74d8c6b63aa8" providerId="ADAL" clId="{1BC00512-C87C-478C-A6B7-471676273DF8}" dt="2024-01-04T23:52:44.527" v="5400" actId="14100"/>
          <ac:spMkLst>
            <pc:docMk/>
            <pc:sldMk cId="3114842678" sldId="263"/>
            <ac:spMk id="780" creationId="{00000000-0000-0000-0000-000000000000}"/>
          </ac:spMkLst>
        </pc:spChg>
        <pc:graphicFrameChg chg="mod modGraphic">
          <ac:chgData name="Mattoon, Michele (mmattoon@uidaho.edu)" userId="b920bb71-1bfc-412b-8c55-74d8c6b63aa8" providerId="ADAL" clId="{1BC00512-C87C-478C-A6B7-471676273DF8}" dt="2024-01-29T23:35:08.451" v="9156" actId="2164"/>
          <ac:graphicFrameMkLst>
            <pc:docMk/>
            <pc:sldMk cId="3114842678" sldId="263"/>
            <ac:graphicFrameMk id="5" creationId="{00000000-0000-0000-0000-000000000000}"/>
          </ac:graphicFrameMkLst>
        </pc:graphicFrameChg>
        <pc:graphicFrameChg chg="add del">
          <ac:chgData name="Mattoon, Michele (mmattoon@uidaho.edu)" userId="b920bb71-1bfc-412b-8c55-74d8c6b63aa8" providerId="ADAL" clId="{1BC00512-C87C-478C-A6B7-471676273DF8}" dt="2024-01-03T20:00:55.130" v="136" actId="478"/>
          <ac:graphicFrameMkLst>
            <pc:docMk/>
            <pc:sldMk cId="3114842678" sldId="263"/>
            <ac:graphicFrameMk id="8" creationId="{00000000-0000-0000-0000-000000000000}"/>
          </ac:graphicFrameMkLst>
        </pc:graphicFrameChg>
        <pc:graphicFrameChg chg="add del">
          <ac:chgData name="Mattoon, Michele (mmattoon@uidaho.edu)" userId="b920bb71-1bfc-412b-8c55-74d8c6b63aa8" providerId="ADAL" clId="{1BC00512-C87C-478C-A6B7-471676273DF8}" dt="2024-01-03T20:00:58.799" v="138" actId="478"/>
          <ac:graphicFrameMkLst>
            <pc:docMk/>
            <pc:sldMk cId="3114842678" sldId="263"/>
            <ac:graphicFrameMk id="14" creationId="{00000000-0000-0000-0000-000000000000}"/>
          </ac:graphicFrameMkLst>
        </pc:graphicFrameChg>
        <pc:graphicFrameChg chg="add del">
          <ac:chgData name="Mattoon, Michele (mmattoon@uidaho.edu)" userId="b920bb71-1bfc-412b-8c55-74d8c6b63aa8" providerId="ADAL" clId="{1BC00512-C87C-478C-A6B7-471676273DF8}" dt="2024-01-03T20:00:57.009" v="137" actId="478"/>
          <ac:graphicFrameMkLst>
            <pc:docMk/>
            <pc:sldMk cId="3114842678" sldId="263"/>
            <ac:graphicFrameMk id="21" creationId="{00000000-0000-0000-0000-000000000000}"/>
          </ac:graphicFrameMkLst>
        </pc:graphicFrameChg>
        <pc:graphicFrameChg chg="add del">
          <ac:chgData name="Mattoon, Michele (mmattoon@uidaho.edu)" userId="b920bb71-1bfc-412b-8c55-74d8c6b63aa8" providerId="ADAL" clId="{1BC00512-C87C-478C-A6B7-471676273DF8}" dt="2024-01-03T20:00:49.694" v="133" actId="478"/>
          <ac:graphicFrameMkLst>
            <pc:docMk/>
            <pc:sldMk cId="3114842678" sldId="263"/>
            <ac:graphicFrameMk id="779" creationId="{00000000-0000-0000-0000-000000000000}"/>
          </ac:graphicFrameMkLst>
        </pc:graphicFrameChg>
        <pc:graphicFrameChg chg="add del modGraphic">
          <ac:chgData name="Mattoon, Michele (mmattoon@uidaho.edu)" userId="b920bb71-1bfc-412b-8c55-74d8c6b63aa8" providerId="ADAL" clId="{1BC00512-C87C-478C-A6B7-471676273DF8}" dt="2024-01-03T20:00:52.901" v="135" actId="478"/>
          <ac:graphicFrameMkLst>
            <pc:docMk/>
            <pc:sldMk cId="3114842678" sldId="263"/>
            <ac:graphicFrameMk id="783" creationId="{00000000-0000-0000-0000-000000000000}"/>
          </ac:graphicFrameMkLst>
        </pc:graphicFrameChg>
      </pc:sldChg>
      <pc:sldChg chg="del">
        <pc:chgData name="Mattoon, Michele (mmattoon@uidaho.edu)" userId="b920bb71-1bfc-412b-8c55-74d8c6b63aa8" providerId="ADAL" clId="{1BC00512-C87C-478C-A6B7-471676273DF8}" dt="2024-01-04T01:34:14.394" v="4395" actId="2696"/>
        <pc:sldMkLst>
          <pc:docMk/>
          <pc:sldMk cId="449481851" sldId="264"/>
        </pc:sldMkLst>
      </pc:sldChg>
      <pc:sldChg chg="del">
        <pc:chgData name="Mattoon, Michele (mmattoon@uidaho.edu)" userId="b920bb71-1bfc-412b-8c55-74d8c6b63aa8" providerId="ADAL" clId="{1BC00512-C87C-478C-A6B7-471676273DF8}" dt="2024-01-04T01:34:16.675" v="4396" actId="2696"/>
        <pc:sldMkLst>
          <pc:docMk/>
          <pc:sldMk cId="3623512430" sldId="265"/>
        </pc:sldMkLst>
      </pc:sldChg>
      <pc:sldChg chg="del">
        <pc:chgData name="Mattoon, Michele (mmattoon@uidaho.edu)" userId="b920bb71-1bfc-412b-8c55-74d8c6b63aa8" providerId="ADAL" clId="{1BC00512-C87C-478C-A6B7-471676273DF8}" dt="2024-01-04T01:34:20.754" v="4397" actId="2696"/>
        <pc:sldMkLst>
          <pc:docMk/>
          <pc:sldMk cId="2389707696" sldId="266"/>
        </pc:sldMkLst>
      </pc:sldChg>
      <pc:sldChg chg="addSp delSp modSp add mod chgLayout">
        <pc:chgData name="Mattoon, Michele (mmattoon@uidaho.edu)" userId="b920bb71-1bfc-412b-8c55-74d8c6b63aa8" providerId="ADAL" clId="{1BC00512-C87C-478C-A6B7-471676273DF8}" dt="2024-01-10T00:29:59.783" v="6889" actId="14100"/>
        <pc:sldMkLst>
          <pc:docMk/>
          <pc:sldMk cId="3075077791" sldId="267"/>
        </pc:sldMkLst>
        <pc:spChg chg="add del mod">
          <ac:chgData name="Mattoon, Michele (mmattoon@uidaho.edu)" userId="b920bb71-1bfc-412b-8c55-74d8c6b63aa8" providerId="ADAL" clId="{1BC00512-C87C-478C-A6B7-471676273DF8}" dt="2024-01-03T19:57:31.561" v="96" actId="6264"/>
          <ac:spMkLst>
            <pc:docMk/>
            <pc:sldMk cId="3075077791" sldId="267"/>
            <ac:spMk id="2" creationId="{39A71245-1A5D-C69C-F8FC-9A970B83374E}"/>
          </ac:spMkLst>
        </pc:spChg>
        <pc:spChg chg="add mod ord">
          <ac:chgData name="Mattoon, Michele (mmattoon@uidaho.edu)" userId="b920bb71-1bfc-412b-8c55-74d8c6b63aa8" providerId="ADAL" clId="{1BC00512-C87C-478C-A6B7-471676273DF8}" dt="2024-01-03T21:02:11.918" v="1232" actId="14100"/>
          <ac:spMkLst>
            <pc:docMk/>
            <pc:sldMk cId="3075077791" sldId="267"/>
            <ac:spMk id="3" creationId="{7425E53F-D5CC-F2C1-00BD-30E33D13C756}"/>
          </ac:spMkLst>
        </pc:spChg>
        <pc:spChg chg="add mod ord">
          <ac:chgData name="Mattoon, Michele (mmattoon@uidaho.edu)" userId="b920bb71-1bfc-412b-8c55-74d8c6b63aa8" providerId="ADAL" clId="{1BC00512-C87C-478C-A6B7-471676273DF8}" dt="2024-01-05T23:00:40.263" v="6466" actId="14100"/>
          <ac:spMkLst>
            <pc:docMk/>
            <pc:sldMk cId="3075077791" sldId="267"/>
            <ac:spMk id="4" creationId="{689C25B6-B209-F401-0512-2D072C12E0B8}"/>
          </ac:spMkLst>
        </pc:spChg>
        <pc:spChg chg="add mod ord">
          <ac:chgData name="Mattoon, Michele (mmattoon@uidaho.edu)" userId="b920bb71-1bfc-412b-8c55-74d8c6b63aa8" providerId="ADAL" clId="{1BC00512-C87C-478C-A6B7-471676273DF8}" dt="2024-01-10T00:29:59.783" v="6889" actId="14100"/>
          <ac:spMkLst>
            <pc:docMk/>
            <pc:sldMk cId="3075077791" sldId="267"/>
            <ac:spMk id="5" creationId="{29ADB8CF-2FF5-8D2D-4A36-C98D2F43EF3E}"/>
          </ac:spMkLst>
        </pc:spChg>
        <pc:spChg chg="mod ord">
          <ac:chgData name="Mattoon, Michele (mmattoon@uidaho.edu)" userId="b920bb71-1bfc-412b-8c55-74d8c6b63aa8" providerId="ADAL" clId="{1BC00512-C87C-478C-A6B7-471676273DF8}" dt="2024-01-03T21:09:10.931" v="1336" actId="20577"/>
          <ac:spMkLst>
            <pc:docMk/>
            <pc:sldMk cId="3075077791" sldId="267"/>
            <ac:spMk id="6" creationId="{00000000-0000-0000-0000-000000000000}"/>
          </ac:spMkLst>
        </pc:spChg>
        <pc:spChg chg="add mod">
          <ac:chgData name="Mattoon, Michele (mmattoon@uidaho.edu)" userId="b920bb71-1bfc-412b-8c55-74d8c6b63aa8" providerId="ADAL" clId="{1BC00512-C87C-478C-A6B7-471676273DF8}" dt="2024-01-03T20:54:59.960" v="1067" actId="255"/>
          <ac:spMkLst>
            <pc:docMk/>
            <pc:sldMk cId="3075077791" sldId="267"/>
            <ac:spMk id="7" creationId="{3178988F-A436-1BA3-9930-6BF3B2360C57}"/>
          </ac:spMkLst>
        </pc:spChg>
        <pc:spChg chg="del">
          <ac:chgData name="Mattoon, Michele (mmattoon@uidaho.edu)" userId="b920bb71-1bfc-412b-8c55-74d8c6b63aa8" providerId="ADAL" clId="{1BC00512-C87C-478C-A6B7-471676273DF8}" dt="2024-01-03T19:57:31.561" v="96" actId="6264"/>
          <ac:spMkLst>
            <pc:docMk/>
            <pc:sldMk cId="3075077791" sldId="267"/>
            <ac:spMk id="9" creationId="{00000000-0000-0000-0000-000000000000}"/>
          </ac:spMkLst>
        </pc:spChg>
      </pc:sldChg>
      <pc:sldChg chg="addSp delSp modSp add del mod chgLayout">
        <pc:chgData name="Mattoon, Michele (mmattoon@uidaho.edu)" userId="b920bb71-1bfc-412b-8c55-74d8c6b63aa8" providerId="ADAL" clId="{1BC00512-C87C-478C-A6B7-471676273DF8}" dt="2024-01-03T20:00:31.874" v="120" actId="2890"/>
        <pc:sldMkLst>
          <pc:docMk/>
          <pc:sldMk cId="735841641" sldId="268"/>
        </pc:sldMkLst>
        <pc:spChg chg="add del mod">
          <ac:chgData name="Mattoon, Michele (mmattoon@uidaho.edu)" userId="b920bb71-1bfc-412b-8c55-74d8c6b63aa8" providerId="ADAL" clId="{1BC00512-C87C-478C-A6B7-471676273DF8}" dt="2024-01-03T20:00:31.579" v="119" actId="6264"/>
          <ac:spMkLst>
            <pc:docMk/>
            <pc:sldMk cId="735841641" sldId="268"/>
            <ac:spMk id="2" creationId="{114D5B77-9DD0-F5D8-AE7E-B61987317920}"/>
          </ac:spMkLst>
        </pc:spChg>
        <pc:spChg chg="add del mod ord">
          <ac:chgData name="Mattoon, Michele (mmattoon@uidaho.edu)" userId="b920bb71-1bfc-412b-8c55-74d8c6b63aa8" providerId="ADAL" clId="{1BC00512-C87C-478C-A6B7-471676273DF8}" dt="2024-01-03T20:00:31.579" v="119" actId="6264"/>
          <ac:spMkLst>
            <pc:docMk/>
            <pc:sldMk cId="735841641" sldId="268"/>
            <ac:spMk id="3" creationId="{171FDA36-9933-D954-873C-5FD8E02A623A}"/>
          </ac:spMkLst>
        </pc:spChg>
        <pc:spChg chg="add del mod ord">
          <ac:chgData name="Mattoon, Michele (mmattoon@uidaho.edu)" userId="b920bb71-1bfc-412b-8c55-74d8c6b63aa8" providerId="ADAL" clId="{1BC00512-C87C-478C-A6B7-471676273DF8}" dt="2024-01-03T20:00:31.579" v="119" actId="6264"/>
          <ac:spMkLst>
            <pc:docMk/>
            <pc:sldMk cId="735841641" sldId="268"/>
            <ac:spMk id="4" creationId="{49B76954-C606-2D1C-CCB8-00E592B0666B}"/>
          </ac:spMkLst>
        </pc:spChg>
        <pc:spChg chg="add del mod">
          <ac:chgData name="Mattoon, Michele (mmattoon@uidaho.edu)" userId="b920bb71-1bfc-412b-8c55-74d8c6b63aa8" providerId="ADAL" clId="{1BC00512-C87C-478C-A6B7-471676273DF8}" dt="2024-01-03T20:00:30.469" v="118" actId="6264"/>
          <ac:spMkLst>
            <pc:docMk/>
            <pc:sldMk cId="735841641" sldId="268"/>
            <ac:spMk id="6" creationId="{16451508-0D56-7DC6-F1B4-F35D0E8B3B16}"/>
          </ac:spMkLst>
        </pc:spChg>
        <pc:spChg chg="add del mod ord">
          <ac:chgData name="Mattoon, Michele (mmattoon@uidaho.edu)" userId="b920bb71-1bfc-412b-8c55-74d8c6b63aa8" providerId="ADAL" clId="{1BC00512-C87C-478C-A6B7-471676273DF8}" dt="2024-01-03T20:00:30.469" v="118" actId="6264"/>
          <ac:spMkLst>
            <pc:docMk/>
            <pc:sldMk cId="735841641" sldId="268"/>
            <ac:spMk id="7" creationId="{19935B9F-269A-A2DE-88C9-3303B2144747}"/>
          </ac:spMkLst>
        </pc:spChg>
        <pc:spChg chg="add del mod ord">
          <ac:chgData name="Mattoon, Michele (mmattoon@uidaho.edu)" userId="b920bb71-1bfc-412b-8c55-74d8c6b63aa8" providerId="ADAL" clId="{1BC00512-C87C-478C-A6B7-471676273DF8}" dt="2024-01-03T20:00:30.469" v="118" actId="6264"/>
          <ac:spMkLst>
            <pc:docMk/>
            <pc:sldMk cId="735841641" sldId="268"/>
            <ac:spMk id="8" creationId="{EFAA21F2-057A-0C0D-8A7C-C2BED3CAAA87}"/>
          </ac:spMkLst>
        </pc:spChg>
        <pc:spChg chg="mod ord">
          <ac:chgData name="Mattoon, Michele (mmattoon@uidaho.edu)" userId="b920bb71-1bfc-412b-8c55-74d8c6b63aa8" providerId="ADAL" clId="{1BC00512-C87C-478C-A6B7-471676273DF8}" dt="2024-01-03T20:00:31.579" v="119" actId="6264"/>
          <ac:spMkLst>
            <pc:docMk/>
            <pc:sldMk cId="735841641" sldId="268"/>
            <ac:spMk id="780" creationId="{00000000-0000-0000-0000-000000000000}"/>
          </ac:spMkLst>
        </pc:spChg>
      </pc:sldChg>
      <pc:sldChg chg="add del">
        <pc:chgData name="Mattoon, Michele (mmattoon@uidaho.edu)" userId="b920bb71-1bfc-412b-8c55-74d8c6b63aa8" providerId="ADAL" clId="{1BC00512-C87C-478C-A6B7-471676273DF8}" dt="2024-01-04T01:34:06.063" v="4394" actId="2696"/>
        <pc:sldMkLst>
          <pc:docMk/>
          <pc:sldMk cId="3276459328" sldId="268"/>
        </pc:sldMkLst>
      </pc:sldChg>
      <pc:sldChg chg="addSp delSp modSp add mod ord">
        <pc:chgData name="Mattoon, Michele (mmattoon@uidaho.edu)" userId="b920bb71-1bfc-412b-8c55-74d8c6b63aa8" providerId="ADAL" clId="{1BC00512-C87C-478C-A6B7-471676273DF8}" dt="2024-01-29T17:59:12.520" v="9150"/>
        <pc:sldMkLst>
          <pc:docMk/>
          <pc:sldMk cId="2276719928" sldId="269"/>
        </pc:sldMkLst>
        <pc:spChg chg="add del mod">
          <ac:chgData name="Mattoon, Michele (mmattoon@uidaho.edu)" userId="b920bb71-1bfc-412b-8c55-74d8c6b63aa8" providerId="ADAL" clId="{1BC00512-C87C-478C-A6B7-471676273DF8}" dt="2024-01-12T21:18:59.147" v="7668" actId="478"/>
          <ac:spMkLst>
            <pc:docMk/>
            <pc:sldMk cId="2276719928" sldId="269"/>
            <ac:spMk id="2" creationId="{AC23DF9B-AC0A-2C4F-8492-3EA1E75C8ADA}"/>
          </ac:spMkLst>
        </pc:spChg>
        <pc:spChg chg="mod">
          <ac:chgData name="Mattoon, Michele (mmattoon@uidaho.edu)" userId="b920bb71-1bfc-412b-8c55-74d8c6b63aa8" providerId="ADAL" clId="{1BC00512-C87C-478C-A6B7-471676273DF8}" dt="2024-01-05T00:34:00.743" v="5731" actId="14100"/>
          <ac:spMkLst>
            <pc:docMk/>
            <pc:sldMk cId="2276719928" sldId="269"/>
            <ac:spMk id="780" creationId="{00000000-0000-0000-0000-000000000000}"/>
          </ac:spMkLst>
        </pc:spChg>
        <pc:graphicFrameChg chg="mod modGraphic">
          <ac:chgData name="Mattoon, Michele (mmattoon@uidaho.edu)" userId="b920bb71-1bfc-412b-8c55-74d8c6b63aa8" providerId="ADAL" clId="{1BC00512-C87C-478C-A6B7-471676273DF8}" dt="2024-01-05T00:37:22.196" v="5750" actId="14100"/>
          <ac:graphicFrameMkLst>
            <pc:docMk/>
            <pc:sldMk cId="2276719928" sldId="269"/>
            <ac:graphicFrameMk id="5" creationId="{00000000-0000-0000-0000-000000000000}"/>
          </ac:graphicFrameMkLst>
        </pc:graphicFrameChg>
      </pc:sldChg>
      <pc:sldChg chg="addSp delSp modSp new mod ord modNotesTx">
        <pc:chgData name="Mattoon, Michele (mmattoon@uidaho.edu)" userId="b920bb71-1bfc-412b-8c55-74d8c6b63aa8" providerId="ADAL" clId="{1BC00512-C87C-478C-A6B7-471676273DF8}" dt="2024-01-29T17:57:00.230" v="9136" actId="20577"/>
        <pc:sldMkLst>
          <pc:docMk/>
          <pc:sldMk cId="2786687311" sldId="270"/>
        </pc:sldMkLst>
        <pc:spChg chg="del mod">
          <ac:chgData name="Mattoon, Michele (mmattoon@uidaho.edu)" userId="b920bb71-1bfc-412b-8c55-74d8c6b63aa8" providerId="ADAL" clId="{1BC00512-C87C-478C-A6B7-471676273DF8}" dt="2024-01-03T23:47:37.608" v="1393" actId="478"/>
          <ac:spMkLst>
            <pc:docMk/>
            <pc:sldMk cId="2786687311" sldId="270"/>
            <ac:spMk id="2" creationId="{00D2A909-CE1F-FE41-6A61-0DCED9A93D3F}"/>
          </ac:spMkLst>
        </pc:spChg>
        <pc:spChg chg="del">
          <ac:chgData name="Mattoon, Michele (mmattoon@uidaho.edu)" userId="b920bb71-1bfc-412b-8c55-74d8c6b63aa8" providerId="ADAL" clId="{1BC00512-C87C-478C-A6B7-471676273DF8}" dt="2024-01-03T21:01:10.230" v="1162" actId="478"/>
          <ac:spMkLst>
            <pc:docMk/>
            <pc:sldMk cId="2786687311" sldId="270"/>
            <ac:spMk id="3" creationId="{72B24005-19C2-0328-95B1-E39AAEA9EA13}"/>
          </ac:spMkLst>
        </pc:spChg>
        <pc:spChg chg="mod">
          <ac:chgData name="Mattoon, Michele (mmattoon@uidaho.edu)" userId="b920bb71-1bfc-412b-8c55-74d8c6b63aa8" providerId="ADAL" clId="{1BC00512-C87C-478C-A6B7-471676273DF8}" dt="2024-01-05T00:47:29.086" v="5822" actId="20577"/>
          <ac:spMkLst>
            <pc:docMk/>
            <pc:sldMk cId="2786687311" sldId="270"/>
            <ac:spMk id="4" creationId="{50350545-1A1C-6CBE-7908-AB15358D9380}"/>
          </ac:spMkLst>
        </pc:spChg>
        <pc:spChg chg="mod">
          <ac:chgData name="Mattoon, Michele (mmattoon@uidaho.edu)" userId="b920bb71-1bfc-412b-8c55-74d8c6b63aa8" providerId="ADAL" clId="{1BC00512-C87C-478C-A6B7-471676273DF8}" dt="2024-01-29T17:57:00.230" v="9136" actId="20577"/>
          <ac:spMkLst>
            <pc:docMk/>
            <pc:sldMk cId="2786687311" sldId="270"/>
            <ac:spMk id="5" creationId="{0F2F7315-AE4F-FF44-26DD-915EAD10D709}"/>
          </ac:spMkLst>
        </pc:spChg>
        <pc:spChg chg="add del mod">
          <ac:chgData name="Mattoon, Michele (mmattoon@uidaho.edu)" userId="b920bb71-1bfc-412b-8c55-74d8c6b63aa8" providerId="ADAL" clId="{1BC00512-C87C-478C-A6B7-471676273DF8}" dt="2024-01-03T23:47:40.588" v="1394" actId="478"/>
          <ac:spMkLst>
            <pc:docMk/>
            <pc:sldMk cId="2786687311" sldId="270"/>
            <ac:spMk id="7" creationId="{EEF80971-AF01-1F16-61FF-E558B7F79033}"/>
          </ac:spMkLst>
        </pc:spChg>
        <pc:spChg chg="add del mod">
          <ac:chgData name="Mattoon, Michele (mmattoon@uidaho.edu)" userId="b920bb71-1bfc-412b-8c55-74d8c6b63aa8" providerId="ADAL" clId="{1BC00512-C87C-478C-A6B7-471676273DF8}" dt="2024-01-24T23:56:48.331" v="8872" actId="478"/>
          <ac:spMkLst>
            <pc:docMk/>
            <pc:sldMk cId="2786687311" sldId="270"/>
            <ac:spMk id="8" creationId="{758EEA7D-6025-DD08-6965-AA23EA7FE1A1}"/>
          </ac:spMkLst>
        </pc:spChg>
        <pc:picChg chg="add mod">
          <ac:chgData name="Mattoon, Michele (mmattoon@uidaho.edu)" userId="b920bb71-1bfc-412b-8c55-74d8c6b63aa8" providerId="ADAL" clId="{1BC00512-C87C-478C-A6B7-471676273DF8}" dt="2024-01-29T17:56:46.925" v="9131" actId="1076"/>
          <ac:picMkLst>
            <pc:docMk/>
            <pc:sldMk cId="2786687311" sldId="270"/>
            <ac:picMk id="3" creationId="{3E50CF67-1161-2575-0F3B-0A60121F5AF9}"/>
          </ac:picMkLst>
        </pc:picChg>
      </pc:sldChg>
      <pc:sldChg chg="modSp new del mod">
        <pc:chgData name="Mattoon, Michele (mmattoon@uidaho.edu)" userId="b920bb71-1bfc-412b-8c55-74d8c6b63aa8" providerId="ADAL" clId="{1BC00512-C87C-478C-A6B7-471676273DF8}" dt="2024-01-06T00:22:20.485" v="6642" actId="2696"/>
        <pc:sldMkLst>
          <pc:docMk/>
          <pc:sldMk cId="4282117967" sldId="271"/>
        </pc:sldMkLst>
        <pc:spChg chg="mod">
          <ac:chgData name="Mattoon, Michele (mmattoon@uidaho.edu)" userId="b920bb71-1bfc-412b-8c55-74d8c6b63aa8" providerId="ADAL" clId="{1BC00512-C87C-478C-A6B7-471676273DF8}" dt="2024-01-04T01:33:11.482" v="4328" actId="20577"/>
          <ac:spMkLst>
            <pc:docMk/>
            <pc:sldMk cId="4282117967" sldId="271"/>
            <ac:spMk id="2" creationId="{E7E80CB5-40AA-235A-CD83-AC5084C164C6}"/>
          </ac:spMkLst>
        </pc:spChg>
        <pc:spChg chg="mod">
          <ac:chgData name="Mattoon, Michele (mmattoon@uidaho.edu)" userId="b920bb71-1bfc-412b-8c55-74d8c6b63aa8" providerId="ADAL" clId="{1BC00512-C87C-478C-A6B7-471676273DF8}" dt="2024-01-04T01:33:53.038" v="4393" actId="207"/>
          <ac:spMkLst>
            <pc:docMk/>
            <pc:sldMk cId="4282117967" sldId="271"/>
            <ac:spMk id="3" creationId="{BD0BB837-E593-9F29-34E2-C2660030C171}"/>
          </ac:spMkLst>
        </pc:spChg>
        <pc:spChg chg="mod">
          <ac:chgData name="Mattoon, Michele (mmattoon@uidaho.edu)" userId="b920bb71-1bfc-412b-8c55-74d8c6b63aa8" providerId="ADAL" clId="{1BC00512-C87C-478C-A6B7-471676273DF8}" dt="2024-01-06T00:18:24.781" v="6583" actId="20577"/>
          <ac:spMkLst>
            <pc:docMk/>
            <pc:sldMk cId="4282117967" sldId="271"/>
            <ac:spMk id="5" creationId="{D37D39E7-AA65-E856-2391-55B7ECABBC36}"/>
          </ac:spMkLst>
        </pc:spChg>
      </pc:sldChg>
      <pc:sldChg chg="addSp delSp modSp add mod">
        <pc:chgData name="Mattoon, Michele (mmattoon@uidaho.edu)" userId="b920bb71-1bfc-412b-8c55-74d8c6b63aa8" providerId="ADAL" clId="{1BC00512-C87C-478C-A6B7-471676273DF8}" dt="2024-01-24T23:58:20.137" v="8964" actId="478"/>
        <pc:sldMkLst>
          <pc:docMk/>
          <pc:sldMk cId="3428768031" sldId="272"/>
        </pc:sldMkLst>
        <pc:spChg chg="add del mod">
          <ac:chgData name="Mattoon, Michele (mmattoon@uidaho.edu)" userId="b920bb71-1bfc-412b-8c55-74d8c6b63aa8" providerId="ADAL" clId="{1BC00512-C87C-478C-A6B7-471676273DF8}" dt="2024-01-24T23:58:20.137" v="8964" actId="478"/>
          <ac:spMkLst>
            <pc:docMk/>
            <pc:sldMk cId="3428768031" sldId="272"/>
            <ac:spMk id="2" creationId="{55189E5A-7CA6-6182-EACA-4C2F86EF7CFE}"/>
          </ac:spMkLst>
        </pc:spChg>
        <pc:spChg chg="mod">
          <ac:chgData name="Mattoon, Michele (mmattoon@uidaho.edu)" userId="b920bb71-1bfc-412b-8c55-74d8c6b63aa8" providerId="ADAL" clId="{1BC00512-C87C-478C-A6B7-471676273DF8}" dt="2024-01-04T00:59:53.607" v="3153" actId="14100"/>
          <ac:spMkLst>
            <pc:docMk/>
            <pc:sldMk cId="3428768031" sldId="272"/>
            <ac:spMk id="4" creationId="{50350545-1A1C-6CBE-7908-AB15358D9380}"/>
          </ac:spMkLst>
        </pc:spChg>
        <pc:spChg chg="mod">
          <ac:chgData name="Mattoon, Michele (mmattoon@uidaho.edu)" userId="b920bb71-1bfc-412b-8c55-74d8c6b63aa8" providerId="ADAL" clId="{1BC00512-C87C-478C-A6B7-471676273DF8}" dt="2024-01-24T23:55:43.012" v="8870" actId="14100"/>
          <ac:spMkLst>
            <pc:docMk/>
            <pc:sldMk cId="3428768031" sldId="272"/>
            <ac:spMk id="5" creationId="{0F2F7315-AE4F-FF44-26DD-915EAD10D709}"/>
          </ac:spMkLst>
        </pc:spChg>
        <pc:spChg chg="add mod">
          <ac:chgData name="Mattoon, Michele (mmattoon@uidaho.edu)" userId="b920bb71-1bfc-412b-8c55-74d8c6b63aa8" providerId="ADAL" clId="{1BC00512-C87C-478C-A6B7-471676273DF8}" dt="2024-01-10T00:44:42.942" v="7193" actId="1076"/>
          <ac:spMkLst>
            <pc:docMk/>
            <pc:sldMk cId="3428768031" sldId="272"/>
            <ac:spMk id="7" creationId="{068CF4CB-E8E3-AEA6-C456-FCD9C4F0B50B}"/>
          </ac:spMkLst>
        </pc:spChg>
        <pc:picChg chg="add mod">
          <ac:chgData name="Mattoon, Michele (mmattoon@uidaho.edu)" userId="b920bb71-1bfc-412b-8c55-74d8c6b63aa8" providerId="ADAL" clId="{1BC00512-C87C-478C-A6B7-471676273DF8}" dt="2024-01-10T00:44:26.108" v="7190" actId="14100"/>
          <ac:picMkLst>
            <pc:docMk/>
            <pc:sldMk cId="3428768031" sldId="272"/>
            <ac:picMk id="6" creationId="{D4258BF2-C683-1658-8F26-72017FCC6A3B}"/>
          </ac:picMkLst>
        </pc:picChg>
      </pc:sldChg>
      <pc:sldChg chg="addSp modSp add mod">
        <pc:chgData name="Mattoon, Michele (mmattoon@uidaho.edu)" userId="b920bb71-1bfc-412b-8c55-74d8c6b63aa8" providerId="ADAL" clId="{1BC00512-C87C-478C-A6B7-471676273DF8}" dt="2024-01-29T17:58:34.140" v="9148" actId="14100"/>
        <pc:sldMkLst>
          <pc:docMk/>
          <pc:sldMk cId="379979158" sldId="273"/>
        </pc:sldMkLst>
        <pc:spChg chg="add mod">
          <ac:chgData name="Mattoon, Michele (mmattoon@uidaho.edu)" userId="b920bb71-1bfc-412b-8c55-74d8c6b63aa8" providerId="ADAL" clId="{1BC00512-C87C-478C-A6B7-471676273DF8}" dt="2024-01-04T01:59:05.929" v="5068" actId="14100"/>
          <ac:spMkLst>
            <pc:docMk/>
            <pc:sldMk cId="379979158" sldId="273"/>
            <ac:spMk id="2" creationId="{71CA472E-1D29-08BE-3D3E-08D417A54E88}"/>
          </ac:spMkLst>
        </pc:spChg>
        <pc:spChg chg="mod">
          <ac:chgData name="Mattoon, Michele (mmattoon@uidaho.edu)" userId="b920bb71-1bfc-412b-8c55-74d8c6b63aa8" providerId="ADAL" clId="{1BC00512-C87C-478C-A6B7-471676273DF8}" dt="2024-01-06T00:20:18.138" v="6599" actId="20577"/>
          <ac:spMkLst>
            <pc:docMk/>
            <pc:sldMk cId="379979158" sldId="273"/>
            <ac:spMk id="4" creationId="{50350545-1A1C-6CBE-7908-AB15358D9380}"/>
          </ac:spMkLst>
        </pc:spChg>
        <pc:spChg chg="mod">
          <ac:chgData name="Mattoon, Michele (mmattoon@uidaho.edu)" userId="b920bb71-1bfc-412b-8c55-74d8c6b63aa8" providerId="ADAL" clId="{1BC00512-C87C-478C-A6B7-471676273DF8}" dt="2024-01-29T17:58:34.140" v="9148" actId="14100"/>
          <ac:spMkLst>
            <pc:docMk/>
            <pc:sldMk cId="379979158" sldId="273"/>
            <ac:spMk id="5" creationId="{0F2F7315-AE4F-FF44-26DD-915EAD10D709}"/>
          </ac:spMkLst>
        </pc:spChg>
      </pc:sldChg>
      <pc:sldChg chg="delSp modSp new mod ord">
        <pc:chgData name="Mattoon, Michele (mmattoon@uidaho.edu)" userId="b920bb71-1bfc-412b-8c55-74d8c6b63aa8" providerId="ADAL" clId="{1BC00512-C87C-478C-A6B7-471676273DF8}" dt="2024-01-05T00:45:56.938" v="5777" actId="14100"/>
        <pc:sldMkLst>
          <pc:docMk/>
          <pc:sldMk cId="2273407229" sldId="274"/>
        </pc:sldMkLst>
        <pc:spChg chg="del">
          <ac:chgData name="Mattoon, Michele (mmattoon@uidaho.edu)" userId="b920bb71-1bfc-412b-8c55-74d8c6b63aa8" providerId="ADAL" clId="{1BC00512-C87C-478C-A6B7-471676273DF8}" dt="2024-01-05T00:45:35.669" v="5762" actId="478"/>
          <ac:spMkLst>
            <pc:docMk/>
            <pc:sldMk cId="2273407229" sldId="274"/>
            <ac:spMk id="2" creationId="{A1FD306E-9B4F-6146-F70B-56B2A327321B}"/>
          </ac:spMkLst>
        </pc:spChg>
        <pc:spChg chg="mod">
          <ac:chgData name="Mattoon, Michele (mmattoon@uidaho.edu)" userId="b920bb71-1bfc-412b-8c55-74d8c6b63aa8" providerId="ADAL" clId="{1BC00512-C87C-478C-A6B7-471676273DF8}" dt="2024-01-05T00:45:56.938" v="5777" actId="14100"/>
          <ac:spMkLst>
            <pc:docMk/>
            <pc:sldMk cId="2273407229" sldId="274"/>
            <ac:spMk id="3" creationId="{6CC39619-33CF-F676-7F02-0A87E22736FA}"/>
          </ac:spMkLst>
        </pc:spChg>
        <pc:spChg chg="del">
          <ac:chgData name="Mattoon, Michele (mmattoon@uidaho.edu)" userId="b920bb71-1bfc-412b-8c55-74d8c6b63aa8" providerId="ADAL" clId="{1BC00512-C87C-478C-A6B7-471676273DF8}" dt="2024-01-05T00:45:32.490" v="5761" actId="478"/>
          <ac:spMkLst>
            <pc:docMk/>
            <pc:sldMk cId="2273407229" sldId="274"/>
            <ac:spMk id="4" creationId="{F90883F2-386C-719A-0508-FB2311201321}"/>
          </ac:spMkLst>
        </pc:spChg>
        <pc:spChg chg="del">
          <ac:chgData name="Mattoon, Michele (mmattoon@uidaho.edu)" userId="b920bb71-1bfc-412b-8c55-74d8c6b63aa8" providerId="ADAL" clId="{1BC00512-C87C-478C-A6B7-471676273DF8}" dt="2024-01-05T00:45:38.545" v="5763" actId="478"/>
          <ac:spMkLst>
            <pc:docMk/>
            <pc:sldMk cId="2273407229" sldId="274"/>
            <ac:spMk id="5" creationId="{7832CA18-0968-9496-03B1-374235559DD8}"/>
          </ac:spMkLst>
        </pc:spChg>
      </pc:sldChg>
      <pc:sldChg chg="addSp delSp modSp new mod ord">
        <pc:chgData name="Mattoon, Michele (mmattoon@uidaho.edu)" userId="b920bb71-1bfc-412b-8c55-74d8c6b63aa8" providerId="ADAL" clId="{1BC00512-C87C-478C-A6B7-471676273DF8}" dt="2024-01-25T00:00:08.840" v="8967" actId="478"/>
        <pc:sldMkLst>
          <pc:docMk/>
          <pc:sldMk cId="1503839407" sldId="275"/>
        </pc:sldMkLst>
        <pc:spChg chg="del">
          <ac:chgData name="Mattoon, Michele (mmattoon@uidaho.edu)" userId="b920bb71-1bfc-412b-8c55-74d8c6b63aa8" providerId="ADAL" clId="{1BC00512-C87C-478C-A6B7-471676273DF8}" dt="2024-01-05T00:46:25.213" v="5782" actId="478"/>
          <ac:spMkLst>
            <pc:docMk/>
            <pc:sldMk cId="1503839407" sldId="275"/>
            <ac:spMk id="2" creationId="{32592F48-F38E-FF3B-8846-41A97A72173E}"/>
          </ac:spMkLst>
        </pc:spChg>
        <pc:spChg chg="add del mod">
          <ac:chgData name="Mattoon, Michele (mmattoon@uidaho.edu)" userId="b920bb71-1bfc-412b-8c55-74d8c6b63aa8" providerId="ADAL" clId="{1BC00512-C87C-478C-A6B7-471676273DF8}" dt="2024-01-25T00:00:08.840" v="8967" actId="478"/>
          <ac:spMkLst>
            <pc:docMk/>
            <pc:sldMk cId="1503839407" sldId="275"/>
            <ac:spMk id="2" creationId="{500095C2-F819-B160-D80E-8E7527E4B256}"/>
          </ac:spMkLst>
        </pc:spChg>
        <pc:spChg chg="mod">
          <ac:chgData name="Mattoon, Michele (mmattoon@uidaho.edu)" userId="b920bb71-1bfc-412b-8c55-74d8c6b63aa8" providerId="ADAL" clId="{1BC00512-C87C-478C-A6B7-471676273DF8}" dt="2024-01-05T00:46:37.370" v="5796" actId="14100"/>
          <ac:spMkLst>
            <pc:docMk/>
            <pc:sldMk cId="1503839407" sldId="275"/>
            <ac:spMk id="3" creationId="{F4D596CD-A0B1-6DA5-128B-4105236D5747}"/>
          </ac:spMkLst>
        </pc:spChg>
        <pc:spChg chg="del">
          <ac:chgData name="Mattoon, Michele (mmattoon@uidaho.edu)" userId="b920bb71-1bfc-412b-8c55-74d8c6b63aa8" providerId="ADAL" clId="{1BC00512-C87C-478C-A6B7-471676273DF8}" dt="2024-01-05T00:46:23.195" v="5781" actId="478"/>
          <ac:spMkLst>
            <pc:docMk/>
            <pc:sldMk cId="1503839407" sldId="275"/>
            <ac:spMk id="4" creationId="{E26C682B-6A2E-0F69-8BE8-E109DDA41296}"/>
          </ac:spMkLst>
        </pc:spChg>
        <pc:spChg chg="del">
          <ac:chgData name="Mattoon, Michele (mmattoon@uidaho.edu)" userId="b920bb71-1bfc-412b-8c55-74d8c6b63aa8" providerId="ADAL" clId="{1BC00512-C87C-478C-A6B7-471676273DF8}" dt="2024-01-05T00:46:27.422" v="5783" actId="478"/>
          <ac:spMkLst>
            <pc:docMk/>
            <pc:sldMk cId="1503839407" sldId="275"/>
            <ac:spMk id="5" creationId="{541DD58F-2534-0529-411D-C6FA0DD605B8}"/>
          </ac:spMkLst>
        </pc:spChg>
      </pc:sldChg>
      <pc:sldChg chg="delSp modSp new mod ord">
        <pc:chgData name="Mattoon, Michele (mmattoon@uidaho.edu)" userId="b920bb71-1bfc-412b-8c55-74d8c6b63aa8" providerId="ADAL" clId="{1BC00512-C87C-478C-A6B7-471676273DF8}" dt="2024-01-16T20:46:49.706" v="7966" actId="20577"/>
        <pc:sldMkLst>
          <pc:docMk/>
          <pc:sldMk cId="3987181127" sldId="276"/>
        </pc:sldMkLst>
        <pc:spChg chg="del">
          <ac:chgData name="Mattoon, Michele (mmattoon@uidaho.edu)" userId="b920bb71-1bfc-412b-8c55-74d8c6b63aa8" providerId="ADAL" clId="{1BC00512-C87C-478C-A6B7-471676273DF8}" dt="2024-01-05T00:55:17.645" v="6233" actId="478"/>
          <ac:spMkLst>
            <pc:docMk/>
            <pc:sldMk cId="3987181127" sldId="276"/>
            <ac:spMk id="2" creationId="{A4C74923-40FD-38DF-0CF5-B7F244CBF215}"/>
          </ac:spMkLst>
        </pc:spChg>
        <pc:spChg chg="del">
          <ac:chgData name="Mattoon, Michele (mmattoon@uidaho.edu)" userId="b920bb71-1bfc-412b-8c55-74d8c6b63aa8" providerId="ADAL" clId="{1BC00512-C87C-478C-A6B7-471676273DF8}" dt="2024-01-05T00:54:51.970" v="6170" actId="478"/>
          <ac:spMkLst>
            <pc:docMk/>
            <pc:sldMk cId="3987181127" sldId="276"/>
            <ac:spMk id="3" creationId="{CB012B4F-15B3-F0AF-2B9C-0C0679FA6F3E}"/>
          </ac:spMkLst>
        </pc:spChg>
        <pc:spChg chg="mod">
          <ac:chgData name="Mattoon, Michele (mmattoon@uidaho.edu)" userId="b920bb71-1bfc-412b-8c55-74d8c6b63aa8" providerId="ADAL" clId="{1BC00512-C87C-478C-A6B7-471676273DF8}" dt="2024-01-16T20:46:07.658" v="7965" actId="14100"/>
          <ac:spMkLst>
            <pc:docMk/>
            <pc:sldMk cId="3987181127" sldId="276"/>
            <ac:spMk id="4" creationId="{979E202E-7214-1C4C-666A-86A4DB409533}"/>
          </ac:spMkLst>
        </pc:spChg>
        <pc:spChg chg="mod">
          <ac:chgData name="Mattoon, Michele (mmattoon@uidaho.edu)" userId="b920bb71-1bfc-412b-8c55-74d8c6b63aa8" providerId="ADAL" clId="{1BC00512-C87C-478C-A6B7-471676273DF8}" dt="2024-01-16T20:46:49.706" v="7966" actId="20577"/>
          <ac:spMkLst>
            <pc:docMk/>
            <pc:sldMk cId="3987181127" sldId="276"/>
            <ac:spMk id="5" creationId="{8BA8342D-4277-BF46-7346-6AD2398ECE9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6D41B0E-0A9B-FB43-B29A-2C5A495EA0A7}" type="datetimeFigureOut">
              <a:rPr lang="ru-RU" smtClean="0">
                <a:latin typeface="Archivo Regular" charset="0"/>
              </a:rPr>
              <a:t>01.02.2024</a:t>
            </a:fld>
            <a:endParaRPr lang="ru-RU" dirty="0">
              <a:latin typeface="Archivo Regular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ru-RU" dirty="0">
              <a:latin typeface="Archivo Regular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111949-EE69-F440-BF44-484174DCC2AF}" type="slidenum">
              <a:rPr lang="ru-RU" smtClean="0">
                <a:latin typeface="Archivo Regular" charset="0"/>
              </a:rPr>
              <a:t>‹#›</a:t>
            </a:fld>
            <a:endParaRPr lang="ru-RU" dirty="0">
              <a:latin typeface="Archivo Regular" charset="0"/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ru-RU" dirty="0">
              <a:latin typeface="Archiv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 b="0" i="0">
                <a:latin typeface="Archivo Regular" charset="0"/>
              </a:defRPr>
            </a:lvl1pPr>
          </a:lstStyle>
          <a:p>
            <a:fld id="{E7E03F2D-4C40-8A47-B131-FA84CE0A3C0A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 b="0" i="0">
                <a:latin typeface="Archivo Regular" charset="0"/>
              </a:defRPr>
            </a:lvl1pPr>
          </a:lstStyle>
          <a:p>
            <a:fld id="{013FC40D-6FB9-1648-B027-EAD4E7DC4F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1pPr>
    <a:lvl2pPr marL="1219047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2pPr>
    <a:lvl3pPr marL="2438092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3pPr>
    <a:lvl4pPr marL="3657139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4pPr>
    <a:lvl5pPr marL="4876186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5pPr>
    <a:lvl6pPr marL="6095230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028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292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843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48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Gold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0870" y="4496594"/>
            <a:ext cx="3851324" cy="4239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20786" y="4592117"/>
            <a:ext cx="10369152" cy="2693045"/>
          </a:xfrm>
        </p:spPr>
        <p:txBody>
          <a:bodyPr anchor="b" anchorCtr="0"/>
          <a:lstStyle>
            <a:lvl1pPr>
              <a:defRPr b="1" i="0" cap="all" normalizeH="0" baseline="0"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2120786" y="7573194"/>
            <a:ext cx="10369152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8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715794"/>
            <a:ext cx="17066145" cy="5181600"/>
          </a:xfrm>
        </p:spPr>
        <p:txBody>
          <a:bodyPr numCol="3" spcCol="914400"/>
          <a:lstStyle>
            <a:lvl1pPr marL="0" marR="0" indent="0" algn="l" defTabSz="2438462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  <a:p>
            <a:endParaRPr lang="en-US" dirty="0">
              <a:effectLst/>
              <a:latin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506994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H="1">
            <a:off x="17821142" y="0"/>
            <a:ext cx="6564449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11256690" y="0"/>
            <a:ext cx="6564449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flipH="1">
            <a:off x="11256690" y="6858794"/>
            <a:ext cx="6564449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8812108" cy="2462213"/>
          </a:xfrm>
        </p:spPr>
        <p:txBody>
          <a:bodyPr/>
          <a:lstStyle>
            <a:lvl1pPr>
              <a:defRPr sz="8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292455" y="5411004"/>
            <a:ext cx="7948011" cy="4757713"/>
          </a:xfrm>
        </p:spPr>
        <p:txBody>
          <a:bodyPr/>
          <a:lstStyle>
            <a:lvl1pPr marL="0" indent="0">
              <a:buNone/>
              <a:defRPr lang="en-US" sz="33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120786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757243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120786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8757243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292454" y="1057989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419214" y="6996938"/>
            <a:ext cx="6268502" cy="5262457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Archivo Regular" charset="0"/>
                <a:ea typeface="Archivo Regular" charset="0"/>
                <a:cs typeface="Archivo Regular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0800000" flipH="1">
            <a:off x="0" y="6858794"/>
            <a:ext cx="12192794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12192794" y="6858794"/>
            <a:ext cx="12192794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377697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776970" y="1386186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0800000">
            <a:off x="0" y="6858794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13717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876825" y="1992287"/>
            <a:ext cx="8829368" cy="9515425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r>
              <a:rPr lang="en-US" dirty="0">
                <a:effectLst/>
                <a:latin typeface="Helvetica" charset="0"/>
              </a:rPr>
              <a:t>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5986025" cy="4078039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39027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>
          <a:xfrm>
            <a:off x="0" y="7650882"/>
            <a:ext cx="24385588" cy="1800493"/>
          </a:xfrm>
        </p:spPr>
        <p:txBody>
          <a:bodyPr anchor="b" anchorCtr="0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9434826"/>
            <a:ext cx="24385588" cy="1107996"/>
          </a:xfrm>
        </p:spPr>
        <p:txBody>
          <a:bodyPr wrap="square">
            <a:spAutoFit/>
          </a:bodyPr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6" name="Title Placeholder 7"/>
          <p:cNvSpPr txBox="1">
            <a:spLocks/>
          </p:cNvSpPr>
          <p:nvPr userDrawn="1"/>
        </p:nvSpPr>
        <p:spPr>
          <a:xfrm>
            <a:off x="4919986" y="6138714"/>
            <a:ext cx="18218024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2438462" rtl="0" eaLnBrk="1" latinLnBrk="0" hangingPunct="1">
              <a:spcBef>
                <a:spcPct val="0"/>
              </a:spcBef>
              <a:buNone/>
              <a:defRPr sz="11700" kern="1200">
                <a:solidFill>
                  <a:schemeClr val="tx1"/>
                </a:solidFill>
                <a:latin typeface="Archivo Black" charset="0"/>
                <a:ea typeface="Archivo Black" charset="0"/>
                <a:cs typeface="Archivo Black" charset="0"/>
              </a:defRPr>
            </a:lvl1pPr>
          </a:lstStyle>
          <a:p>
            <a:r>
              <a:rPr lang="en-US" sz="7200" dirty="0"/>
              <a:t>CLICK TO EDIT SUB HEADLINE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47978" y="5002842"/>
            <a:ext cx="18218024" cy="18004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Dark I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Light I Pattern"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3762" y="4489815"/>
            <a:ext cx="3918523" cy="43131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2120786" y="4572794"/>
            <a:ext cx="10297144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13939" y="7553871"/>
            <a:ext cx="10303991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3716000" cy="13716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Or, drag a photo on to this box.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8779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SUBHEAD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983135" y="1088205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8380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9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5800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5800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35994" y="3276547"/>
            <a:ext cx="8136904" cy="2049792"/>
          </a:xfrm>
        </p:spPr>
        <p:txBody>
          <a:bodyPr/>
          <a:lstStyle/>
          <a:p>
            <a:r>
              <a:rPr lang="en-US" dirty="0"/>
              <a:t>Click to </a:t>
            </a:r>
            <a:r>
              <a:rPr lang="en-US"/>
              <a:t>edit Headline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SUBHEAD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982341" y="10897394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572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5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144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72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144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9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572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1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144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>
            <a:lvl1pPr>
              <a:defRPr b="1" baseline="0"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SUBHEAD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4982341" y="10844335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716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43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5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315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887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7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459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031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9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3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315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1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887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2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4459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3" name="Picture Placeholder 5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9031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4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43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5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315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6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887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7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4459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8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9031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5582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32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Or, drag your photo on to this box.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3556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wrap="none" lIns="0" rIns="0" anchor="t" anchorCtr="0">
            <a:noAutofit/>
          </a:bodyPr>
          <a:lstStyle>
            <a:lvl1pPr marL="0" indent="0" algn="ctr">
              <a:buNone/>
              <a:defRPr sz="9600" b="0" baseline="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marL="914424" marR="0" lvl="0" indent="-914424" algn="l" defTabSz="2438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16738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955138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tx1"/>
                </a:solidFill>
                <a:latin typeface="Franklin Gothic Demi" panose="020B0703020102020204" pitchFamily="34" charset="0"/>
                <a:ea typeface="Franklin Gothic Demi" panose="020B0703020102020204" pitchFamily="34" charset="0"/>
                <a:cs typeface="Franklin Gothic Demi" panose="020B0703020102020204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ru-RU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6570" y="2826346"/>
            <a:ext cx="4032448" cy="4438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594" y="4725194"/>
            <a:ext cx="3918523" cy="4313195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Tw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3533" y="2926599"/>
            <a:ext cx="3918523" cy="4313195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4089" y="4639497"/>
            <a:ext cx="4032448" cy="4438594"/>
          </a:xfrm>
          <a:prstGeom prst="rect">
            <a:avLst/>
          </a:prstGeom>
        </p:spPr>
      </p:pic>
      <p:sp>
        <p:nvSpPr>
          <p:cNvPr id="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10680626" y="0"/>
            <a:ext cx="13704962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="0" i="0" cap="all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5334794"/>
            <a:ext cx="10513168" cy="1346522"/>
          </a:xfrm>
        </p:spPr>
        <p:txBody>
          <a:bodyPr anchor="b" anchorCtr="0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6969348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4089" y="4639497"/>
            <a:ext cx="4032448" cy="4438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6570" y="2826346"/>
            <a:ext cx="4032448" cy="4438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5986025" cy="4078039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088205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6706105" cy="4757713"/>
          </a:xfrm>
        </p:spPr>
        <p:txBody>
          <a:bodyPr numCol="2" spcCol="914400"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 arum </a:t>
            </a:r>
            <a:r>
              <a:rPr lang="en-US" dirty="0" err="1"/>
              <a:t>sapicimus</a:t>
            </a:r>
            <a:r>
              <a:rPr lang="en-US" dirty="0"/>
              <a:t> </a:t>
            </a:r>
            <a:r>
              <a:rPr lang="en-US" dirty="0" err="1"/>
              <a:t>apidi</a:t>
            </a:r>
            <a:r>
              <a:rPr lang="en-US" dirty="0"/>
              <a:t> </a:t>
            </a:r>
            <a:r>
              <a:rPr lang="en-US" dirty="0" err="1"/>
              <a:t>occates</a:t>
            </a:r>
            <a:r>
              <a:rPr lang="en-US" dirty="0"/>
              <a:t> quae ne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sum quae et et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et lit </a:t>
            </a:r>
            <a:r>
              <a:rPr lang="en-US" dirty="0" err="1"/>
              <a:t>repra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ventios</a:t>
            </a:r>
            <a:r>
              <a:rPr lang="en-US" dirty="0"/>
              <a:t> </a:t>
            </a:r>
            <a:r>
              <a:rPr lang="en-US" dirty="0" err="1"/>
              <a:t>nonsectatio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ate non nus.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432599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2120786" y="4381773"/>
            <a:ext cx="8428162" cy="26930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12120786" y="7434858"/>
            <a:ext cx="8428162" cy="18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6500"/>
              </a:lnSpc>
              <a:spcBef>
                <a:spcPts val="1000"/>
              </a:spcBef>
              <a:buFont typeface="Arial"/>
              <a:buNone/>
              <a:defRPr sz="6000" b="1" i="0" kern="1200" baseline="0">
                <a:solidFill>
                  <a:schemeClr val="tx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latin typeface="+mn-lt"/>
              </a:rPr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2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0" r:id="rId3"/>
    <p:sldLayoutId id="2147484309" r:id="rId4"/>
    <p:sldLayoutId id="2147484348" r:id="rId5"/>
    <p:sldLayoutId id="2147484346" r:id="rId6"/>
    <p:sldLayoutId id="214748434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10500"/>
        </a:lnSpc>
        <a:spcBef>
          <a:spcPct val="0"/>
        </a:spcBef>
        <a:buNone/>
        <a:defRPr lang="en-US" sz="9600" b="1" i="0" kern="1200" dirty="0" smtClean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0" indent="0" algn="l" defTabSz="914400" rtl="0" eaLnBrk="1" latinLnBrk="0" hangingPunct="1">
        <a:lnSpc>
          <a:spcPts val="6500"/>
        </a:lnSpc>
        <a:spcBef>
          <a:spcPts val="1000"/>
        </a:spcBef>
        <a:buFont typeface="Arial"/>
        <a:buNone/>
        <a:defRPr sz="6000" b="1" kern="1200" baseline="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2834812" y="0"/>
            <a:ext cx="21550776" cy="13717588"/>
          </a:xfrm>
          <a:custGeom>
            <a:avLst/>
            <a:gdLst>
              <a:gd name="connsiteX0" fmla="*/ 2418781 w 21550776"/>
              <a:gd name="connsiteY0" fmla="*/ 0 h 13717588"/>
              <a:gd name="connsiteX1" fmla="*/ 21550776 w 21550776"/>
              <a:gd name="connsiteY1" fmla="*/ 0 h 13717588"/>
              <a:gd name="connsiteX2" fmla="*/ 21550776 w 21550776"/>
              <a:gd name="connsiteY2" fmla="*/ 13717588 h 13717588"/>
              <a:gd name="connsiteX3" fmla="*/ 0 w 21550776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0776" h="13717588">
                <a:moveTo>
                  <a:pt x="2418781" y="0"/>
                </a:moveTo>
                <a:lnTo>
                  <a:pt x="21550776" y="0"/>
                </a:lnTo>
                <a:lnTo>
                  <a:pt x="21550776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1292454" y="2521471"/>
            <a:ext cx="21032788" cy="121828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2454" y="4482530"/>
            <a:ext cx="21032788" cy="46807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3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2" r:id="rId4"/>
    <p:sldLayoutId id="2147484323" r:id="rId5"/>
    <p:sldLayoutId id="2147484324" r:id="rId6"/>
    <p:sldLayoutId id="214748434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lnSpc>
          <a:spcPts val="9500"/>
        </a:lnSpc>
        <a:spcBef>
          <a:spcPct val="0"/>
        </a:spcBef>
        <a:buNone/>
        <a:defRPr sz="9000" b="1" i="0" kern="1200" cap="all" baseline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45720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46304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210312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65176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847978" y="5002842"/>
            <a:ext cx="18218024" cy="18004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847978" y="6902926"/>
            <a:ext cx="16691561" cy="11079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67511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45" r:id="rId4"/>
    <p:sldLayoutId id="214748434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spcBef>
          <a:spcPct val="0"/>
        </a:spcBef>
        <a:buNone/>
        <a:defRPr sz="11700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0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200" b="1" i="0" kern="1200" cap="all" baseline="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1219229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5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2pPr>
      <a:lvl3pPr marL="2438461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64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3pPr>
      <a:lvl4pPr marL="365769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4pPr>
      <a:lvl5pPr marL="487692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73114" y="2251651"/>
            <a:ext cx="8473480" cy="30746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3114" y="5687748"/>
            <a:ext cx="8473480" cy="3488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307" r:id="rId2"/>
    <p:sldLayoutId id="2147484204" r:id="rId3"/>
    <p:sldLayoutId id="2147484330" r:id="rId4"/>
    <p:sldLayoutId id="2147484331" r:id="rId5"/>
    <p:sldLayoutId id="214748430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400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3716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18288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2860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2788" cy="870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4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0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nyu.zoom.us/rec/play/PvRF6KBKXgXKyNOafRh00LsxtY6msJVP1cQ_JRKZGyD64xHeBWOARNMpj-v_xKOfEK1cbv3EY9dhF_o.lfmQ-imYSLzk_ugw?canPlayFromShare=true&amp;from=share_recording_detail&amp;continueMode=true&amp;componentName=rec-play&amp;originRequestUrl=https%3A%2F%2Fnyu.zoom.us%2Frec%2Fshare%2FcdkOoVIpcTFrIzALejO8l42VLivohyRAAdFnQPza79mRoi_WTIHedRVCMGQWo3WN.0gSnh-r2DVOBGhAD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pubs/2023/nsf23511/nsf23511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eras.uidaho.edu/54195558/Application_Main.jsp?s=170432914266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ebpages.uidaho.edu/PDL-Training/Veras/Correspondence.mp4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idaho.edu/research/faculty/submit-proposal" TargetMode="External"/><Relationship Id="rId3" Type="http://schemas.openxmlformats.org/officeDocument/2006/relationships/hyperlink" Target="https://www.uidaho.edu/research/faculty/manage-award/guide/obtaining-sponsored-funding/sponsored-proposals/components" TargetMode="External"/><Relationship Id="rId7" Type="http://schemas.openxmlformats.org/officeDocument/2006/relationships/hyperlink" Target="https://www.uidaho.edu/research/faculty/resourc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uidaho.edu/-/media/UIdaho-Responsive/Files/research/Faculty/OSP/four-business-day-policy-and-faqs.pdf?la=en&amp;hash=9DE9D662DA1493EBE31E4BC74037A7FCDBBC5D44" TargetMode="External"/><Relationship Id="rId5" Type="http://schemas.openxmlformats.org/officeDocument/2006/relationships/hyperlink" Target="https://www.uidaho.edu/research/faculty/submit-proposal/internal-proposal-routing/faqs" TargetMode="External"/><Relationship Id="rId4" Type="http://schemas.openxmlformats.org/officeDocument/2006/relationships/hyperlink" Target="https://www.uidaho.edu/research/faculty/resources/instructional-resources" TargetMode="External"/><Relationship Id="rId9" Type="http://schemas.openxmlformats.org/officeDocument/2006/relationships/hyperlink" Target="https://support.uidaho.edu/TDClient/40/Portal/Requests/ServiceCatalog?CategoryID=15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20786" y="5919317"/>
            <a:ext cx="10297144" cy="1346522"/>
          </a:xfrm>
        </p:spPr>
        <p:txBody>
          <a:bodyPr/>
          <a:lstStyle/>
          <a:p>
            <a:r>
              <a:rPr lang="en-US" dirty="0" err="1"/>
              <a:t>Dga</a:t>
            </a:r>
            <a:r>
              <a:rPr lang="en-US" dirty="0"/>
              <a:t> roundtable	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2113939" y="7553871"/>
            <a:ext cx="10303991" cy="905123"/>
          </a:xfrm>
        </p:spPr>
        <p:txBody>
          <a:bodyPr/>
          <a:lstStyle/>
          <a:p>
            <a:r>
              <a:rPr lang="en-US" dirty="0"/>
              <a:t>February 1, 2024</a:t>
            </a:r>
          </a:p>
        </p:txBody>
      </p:sp>
    </p:spTree>
    <p:extLst>
      <p:ext uri="{BB962C8B-B14F-4D97-AF65-F5344CB8AC3E}">
        <p14:creationId xmlns:p14="http://schemas.microsoft.com/office/powerpoint/2010/main" val="103141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Title 779"/>
          <p:cNvSpPr>
            <a:spLocks noGrp="1"/>
          </p:cNvSpPr>
          <p:nvPr>
            <p:ph type="title"/>
          </p:nvPr>
        </p:nvSpPr>
        <p:spPr>
          <a:xfrm>
            <a:off x="1292454" y="457994"/>
            <a:ext cx="21032788" cy="1371600"/>
          </a:xfrm>
        </p:spPr>
        <p:txBody>
          <a:bodyPr/>
          <a:lstStyle/>
          <a:p>
            <a:r>
              <a:rPr lang="en-US" dirty="0"/>
              <a:t>Acronyms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100904"/>
              </p:ext>
            </p:extLst>
          </p:nvPr>
        </p:nvGraphicFramePr>
        <p:xfrm>
          <a:off x="1292454" y="3124995"/>
          <a:ext cx="22482740" cy="968185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899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6963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Acronym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Description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6964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AOR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Authorized Organizational Representative. The Office of Sponsored Programs Director is the AOR.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025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DGA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Departmental Grant Administrator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0903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F&amp;A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Facilities and Administration costs. Also known as Indirect Costs or Overhead.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OSP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Office of Sponsored Programs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610752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PI and Co-PI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Principal Investigator and Co-Principal Investigator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909644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RFP/RFA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Sponsor “Request for Proposals” or “Request for Applications”. Another term may be Funding Opportunity Announcements (FOA). There are many terms used by different sponsors.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4470595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SPA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Sponsored Programs Administrator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7476504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VERAS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Vandal Electronic Research Administration System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714737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162933" y="9414933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D596CD-A0B1-6DA5-128B-4105236D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994" y="6401594"/>
            <a:ext cx="14247248" cy="4648199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0383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2454" y="610395"/>
            <a:ext cx="21032788" cy="1143000"/>
          </a:xfrm>
        </p:spPr>
        <p:txBody>
          <a:bodyPr/>
          <a:lstStyle/>
          <a:p>
            <a:r>
              <a:rPr lang="en-US" dirty="0"/>
              <a:t>Osp announcements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963194" y="2515395"/>
            <a:ext cx="18211800" cy="10045571"/>
          </a:xfrm>
        </p:spPr>
        <p:txBody>
          <a:bodyPr/>
          <a:lstStyle/>
          <a:p>
            <a:r>
              <a:rPr lang="en-US" dirty="0"/>
              <a:t>New OSP Employees: </a:t>
            </a:r>
            <a:br>
              <a:rPr lang="en-US" dirty="0"/>
            </a:br>
            <a:r>
              <a:rPr lang="en-US" dirty="0"/>
              <a:t>Emily </a:t>
            </a:r>
            <a:r>
              <a:rPr lang="en-US" dirty="0" err="1"/>
              <a:t>Mateer</a:t>
            </a:r>
            <a:r>
              <a:rPr lang="en-US" dirty="0"/>
              <a:t>, Grants &amp; Contracts Administrator II, Post Award Unit, 1/22/24</a:t>
            </a:r>
            <a:br>
              <a:rPr lang="en-US" dirty="0"/>
            </a:br>
            <a:r>
              <a:rPr lang="en-US" dirty="0"/>
              <a:t>Adam Hadley, Accountant II, Cost Accounting Unit, 2/5/24</a:t>
            </a:r>
          </a:p>
          <a:p>
            <a:r>
              <a:rPr lang="en-US" dirty="0"/>
              <a:t>New Grants and Contract Administrator Lead, Post Award Unit:</a:t>
            </a:r>
            <a:br>
              <a:rPr lang="en-US" dirty="0"/>
            </a:br>
            <a:r>
              <a:rPr lang="en-US" dirty="0"/>
              <a:t>Samiksha Gupta, 2/5/24</a:t>
            </a:r>
          </a:p>
          <a:p>
            <a:r>
              <a:rPr lang="en-US" dirty="0">
                <a:latin typeface="Franklin Gothic Book Regular"/>
                <a:ea typeface="Times New Roman" panose="02020603050405020304" pitchFamily="18" charset="0"/>
              </a:rPr>
              <a:t>U of I is on</a:t>
            </a:r>
            <a:r>
              <a:rPr lang="en-US" dirty="0">
                <a:effectLst/>
                <a:latin typeface="Franklin Gothic Book Regular"/>
                <a:ea typeface="Times New Roman" panose="02020603050405020304" pitchFamily="18" charset="0"/>
              </a:rPr>
              <a:t> track to join </a:t>
            </a:r>
            <a:r>
              <a:rPr lang="en-US" dirty="0">
                <a:latin typeface="Franklin Gothic Book Regular"/>
                <a:ea typeface="Times New Roman" panose="02020603050405020304" pitchFamily="18" charset="0"/>
              </a:rPr>
              <a:t>R1</a:t>
            </a:r>
            <a:r>
              <a:rPr lang="en-US" dirty="0">
                <a:effectLst/>
                <a:latin typeface="Franklin Gothic Book Regular"/>
                <a:ea typeface="Times New Roman" panose="02020603050405020304" pitchFamily="18" charset="0"/>
              </a:rPr>
              <a:t> classification of research universities in 2025.</a:t>
            </a:r>
          </a:p>
          <a:p>
            <a:r>
              <a:rPr lang="en-US" dirty="0">
                <a:latin typeface="Franklin Gothic Book Regular"/>
                <a:ea typeface="Times New Roman" panose="02020603050405020304" pitchFamily="18" charset="0"/>
              </a:rPr>
              <a:t>FY25 proposed consolidated fringe rates have been submitted. </a:t>
            </a:r>
            <a:r>
              <a:rPr lang="en-US" sz="36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en-US" sz="3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should be included in proposals as ‘estimated fringe rates’ for 7/1/24 and later.</a:t>
            </a:r>
            <a:br>
              <a:rPr lang="en-US" dirty="0">
                <a:latin typeface="Franklin Gothic Book Regular"/>
                <a:ea typeface="Times New Roman" panose="02020603050405020304" pitchFamily="18" charset="0"/>
              </a:rPr>
            </a:br>
            <a:r>
              <a:rPr lang="en-US" dirty="0">
                <a:latin typeface="Franklin Gothic Book Regular"/>
                <a:ea typeface="Times New Roman" panose="02020603050405020304" pitchFamily="18" charset="0"/>
              </a:rPr>
              <a:t>Faculty – 31.7%</a:t>
            </a:r>
            <a:br>
              <a:rPr lang="en-US" dirty="0">
                <a:latin typeface="Franklin Gothic Book Regular"/>
                <a:ea typeface="Times New Roman" panose="02020603050405020304" pitchFamily="18" charset="0"/>
              </a:rPr>
            </a:br>
            <a:r>
              <a:rPr lang="en-US" dirty="0">
                <a:latin typeface="Franklin Gothic Book Regular"/>
                <a:ea typeface="Times New Roman" panose="02020603050405020304" pitchFamily="18" charset="0"/>
              </a:rPr>
              <a:t>Staff – 40.1%</a:t>
            </a:r>
            <a:br>
              <a:rPr lang="en-US" dirty="0">
                <a:latin typeface="Franklin Gothic Book Regular"/>
                <a:ea typeface="Times New Roman" panose="02020603050405020304" pitchFamily="18" charset="0"/>
              </a:rPr>
            </a:br>
            <a:r>
              <a:rPr lang="en-US" dirty="0">
                <a:latin typeface="Franklin Gothic Book Regular"/>
                <a:ea typeface="Times New Roman" panose="02020603050405020304" pitchFamily="18" charset="0"/>
              </a:rPr>
              <a:t>Students – 2.0%</a:t>
            </a:r>
            <a:br>
              <a:rPr lang="en-US" dirty="0">
                <a:latin typeface="Franklin Gothic Book Regular"/>
                <a:ea typeface="Times New Roman" panose="02020603050405020304" pitchFamily="18" charset="0"/>
              </a:rPr>
            </a:br>
            <a:r>
              <a:rPr lang="en-US" dirty="0">
                <a:latin typeface="Franklin Gothic Book Regular"/>
                <a:ea typeface="Times New Roman" panose="02020603050405020304" pitchFamily="18" charset="0"/>
              </a:rPr>
              <a:t>Temporary (includes PERSI and non-PERSI eligible) – 10.1%  </a:t>
            </a:r>
            <a:endParaRPr lang="en-US" dirty="0">
              <a:effectLst/>
              <a:latin typeface="Franklin Gothic Book Regular"/>
              <a:ea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F1B3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 Award Issues for the Departmental Administrators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/>
              <a:t>webinar</a:t>
            </a:r>
          </a:p>
        </p:txBody>
      </p:sp>
    </p:spTree>
    <p:extLst>
      <p:ext uri="{BB962C8B-B14F-4D97-AF65-F5344CB8AC3E}">
        <p14:creationId xmlns:p14="http://schemas.microsoft.com/office/powerpoint/2010/main" val="13732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C39619-33CF-F676-7F02-0A87E2273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94" y="6172994"/>
            <a:ext cx="11353800" cy="44958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7340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2225" y="381794"/>
            <a:ext cx="21032788" cy="1218282"/>
          </a:xfrm>
        </p:spPr>
        <p:txBody>
          <a:bodyPr/>
          <a:lstStyle/>
          <a:p>
            <a:r>
              <a:rPr lang="en-US" dirty="0"/>
              <a:t>Proposal Submissions 101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5E53F-D5CC-F2C1-00BD-30E33D13C7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8989" y="2286795"/>
            <a:ext cx="15554325" cy="1219200"/>
          </a:xfrm>
        </p:spPr>
        <p:txBody>
          <a:bodyPr/>
          <a:lstStyle/>
          <a:p>
            <a:r>
              <a:rPr lang="en-US" dirty="0"/>
              <a:t>Step 1 – review </a:t>
            </a:r>
            <a:r>
              <a:rPr lang="en-US" dirty="0" err="1"/>
              <a:t>rfp</a:t>
            </a:r>
            <a:r>
              <a:rPr lang="en-US" dirty="0"/>
              <a:t>/</a:t>
            </a:r>
            <a:r>
              <a:rPr lang="en-US" dirty="0" err="1"/>
              <a:t>rfa</a:t>
            </a:r>
            <a:r>
              <a:rPr lang="en-US" dirty="0"/>
              <a:t>/sponsor request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9C25B6-B209-F401-0512-2D072C12E0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91794" y="3655885"/>
            <a:ext cx="17506057" cy="993109"/>
          </a:xfrm>
        </p:spPr>
        <p:txBody>
          <a:bodyPr/>
          <a:lstStyle/>
          <a:p>
            <a:r>
              <a:rPr lang="en-US" dirty="0"/>
              <a:t>Identify the following: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ADB8CF-2FF5-8D2D-4A36-C98D2F43EF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5794" y="4648995"/>
            <a:ext cx="13944600" cy="8000999"/>
          </a:xfrm>
        </p:spPr>
        <p:txBody>
          <a:bodyPr/>
          <a:lstStyle/>
          <a:p>
            <a:r>
              <a:rPr lang="en-US" dirty="0"/>
              <a:t>Proposal deadline date/time</a:t>
            </a:r>
          </a:p>
          <a:p>
            <a:r>
              <a:rPr lang="en-US" dirty="0"/>
              <a:t>How to submit the proposal to the sponsor</a:t>
            </a:r>
          </a:p>
          <a:p>
            <a:r>
              <a:rPr lang="en-US" dirty="0"/>
              <a:t>Eligibility requirements for entities, and PIs</a:t>
            </a:r>
          </a:p>
          <a:p>
            <a:r>
              <a:rPr lang="en-US" dirty="0"/>
              <a:t>Budget parameters including cost share requirements and F&amp;A limitations</a:t>
            </a:r>
          </a:p>
          <a:p>
            <a:r>
              <a:rPr lang="en-US" dirty="0"/>
              <a:t>Proposal preparation instructions</a:t>
            </a:r>
          </a:p>
          <a:p>
            <a:r>
              <a:rPr lang="en-US" dirty="0"/>
              <a:t>Sponsor contact information</a:t>
            </a:r>
          </a:p>
          <a:p>
            <a:r>
              <a:rPr lang="en-US" dirty="0"/>
              <a:t>Any unique program requirements</a:t>
            </a:r>
          </a:p>
          <a:p>
            <a:r>
              <a:rPr lang="en-US" dirty="0"/>
              <a:t>Tip: use key words when searching the document (</a:t>
            </a:r>
            <a:r>
              <a:rPr lang="en-US" dirty="0" err="1"/>
              <a:t>Ctrl+F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78988F-A436-1BA3-9930-6BF3B2360C57}"/>
              </a:ext>
            </a:extLst>
          </p:cNvPr>
          <p:cNvSpPr txBox="1"/>
          <p:nvPr/>
        </p:nvSpPr>
        <p:spPr>
          <a:xfrm>
            <a:off x="20650994" y="12421394"/>
            <a:ext cx="304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View 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NSF 23-511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7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50545-1A1C-6CBE-7908-AB15358D93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8989" y="686595"/>
            <a:ext cx="15554325" cy="830997"/>
          </a:xfrm>
        </p:spPr>
        <p:txBody>
          <a:bodyPr/>
          <a:lstStyle/>
          <a:p>
            <a:r>
              <a:rPr lang="en-US" dirty="0"/>
              <a:t>Step 2 – create a </a:t>
            </a:r>
            <a:r>
              <a:rPr lang="en-US" dirty="0" err="1"/>
              <a:t>veras</a:t>
            </a:r>
            <a:r>
              <a:rPr lang="en-US" dirty="0"/>
              <a:t> proposal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F7315-AE4F-FF44-26DD-915EAD10D7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794" y="4191794"/>
            <a:ext cx="20040600" cy="6608732"/>
          </a:xfrm>
        </p:spPr>
        <p:txBody>
          <a:bodyPr/>
          <a:lstStyle/>
          <a:p>
            <a:r>
              <a:rPr lang="en-US" dirty="0"/>
              <a:t>All grant proposals must be routed through VERAS for approvals.</a:t>
            </a:r>
          </a:p>
          <a:p>
            <a:r>
              <a:rPr lang="en-US" dirty="0"/>
              <a:t>Sign into </a:t>
            </a:r>
            <a:r>
              <a:rPr lang="en-US" dirty="0">
                <a:hlinkClick r:id="rId3"/>
              </a:rPr>
              <a:t>VERAS</a:t>
            </a:r>
            <a:r>
              <a:rPr lang="en-US" dirty="0"/>
              <a:t> to create a new proposal.</a:t>
            </a:r>
          </a:p>
          <a:p>
            <a:r>
              <a:rPr lang="en-US" dirty="0"/>
              <a:t>If you don’t have a VERAS account, login to VERAS and fill out form. </a:t>
            </a:r>
          </a:p>
          <a:p>
            <a:r>
              <a:rPr lang="en-US" dirty="0"/>
              <a:t>Tip: utilize the VERAS Help            button, located throughout VERAS, for additional information/instructions.</a:t>
            </a:r>
          </a:p>
          <a:p>
            <a:r>
              <a:rPr lang="en-US" dirty="0"/>
              <a:t>Proposals must be ready for </a:t>
            </a:r>
            <a:r>
              <a:rPr lang="en-US" u="sng" dirty="0"/>
              <a:t>final</a:t>
            </a:r>
            <a:r>
              <a:rPr lang="en-US" dirty="0"/>
              <a:t> review at least four business days prior to the agency (required) deadline.</a:t>
            </a:r>
          </a:p>
          <a:p>
            <a:r>
              <a:rPr lang="en-US" dirty="0"/>
              <a:t>Subaward materials need to be </a:t>
            </a:r>
            <a:r>
              <a:rPr lang="en-US" u="sng" dirty="0"/>
              <a:t>final</a:t>
            </a:r>
            <a:r>
              <a:rPr lang="en-US" dirty="0"/>
              <a:t> at least six business days prior to the agency (required) deadline</a:t>
            </a:r>
          </a:p>
          <a:p>
            <a:r>
              <a:rPr lang="en-US" dirty="0"/>
              <a:t>Tip: May use VERAS proposal V210559 as a proposal for training purposes.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50CF67-1161-2575-0F3B-0A60121F5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594" y="7011194"/>
            <a:ext cx="1045030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50545-1A1C-6CBE-7908-AB15358D93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8989" y="686595"/>
            <a:ext cx="16055405" cy="830997"/>
          </a:xfrm>
        </p:spPr>
        <p:txBody>
          <a:bodyPr/>
          <a:lstStyle/>
          <a:p>
            <a:r>
              <a:rPr lang="en-US" dirty="0"/>
              <a:t>Step 3 – </a:t>
            </a:r>
            <a:r>
              <a:rPr lang="en-US" dirty="0" err="1"/>
              <a:t>Veras</a:t>
            </a:r>
            <a:r>
              <a:rPr lang="en-US" dirty="0"/>
              <a:t> proposal review and approvals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F7315-AE4F-FF44-26DD-915EAD10D7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18989" y="3048794"/>
            <a:ext cx="12626405" cy="9525000"/>
          </a:xfrm>
        </p:spPr>
        <p:txBody>
          <a:bodyPr/>
          <a:lstStyle/>
          <a:p>
            <a:r>
              <a:rPr lang="en-US" dirty="0"/>
              <a:t>Notify the assigned SPA when the proposal is ready for review via the VERAS</a:t>
            </a:r>
            <a:r>
              <a:rPr lang="en-US" dirty="0">
                <a:hlinkClick r:id="rId2"/>
              </a:rPr>
              <a:t> </a:t>
            </a:r>
            <a:r>
              <a:rPr lang="en-US" dirty="0"/>
              <a:t>proposal correspondence. </a:t>
            </a:r>
          </a:p>
          <a:p>
            <a:r>
              <a:rPr lang="en-US" dirty="0"/>
              <a:t>Tip: request OSP review of budget and budget justification once ready.</a:t>
            </a:r>
          </a:p>
          <a:p>
            <a:r>
              <a:rPr lang="en-US" dirty="0"/>
              <a:t>The assigned SPA will review the proposal using a SPA checklist.</a:t>
            </a:r>
          </a:p>
          <a:p>
            <a:r>
              <a:rPr lang="en-US" dirty="0"/>
              <a:t>PIs and DGAs should respond to SPA questions/concerns promptly.</a:t>
            </a:r>
          </a:p>
          <a:p>
            <a:r>
              <a:rPr lang="en-US" dirty="0"/>
              <a:t>The assigned SPA will route the proposal for signatures once they have completed their review and once any required changes have been completed.</a:t>
            </a:r>
          </a:p>
          <a:p>
            <a:r>
              <a:rPr lang="en-US" dirty="0"/>
              <a:t>An automated AOR Outcome Approved email will be sent once the proposal is fully approved.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258BF2-C683-1658-8F26-72017FCC6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7188" y="4344194"/>
            <a:ext cx="9629957" cy="82296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068CF4CB-E8E3-AEA6-C456-FCD9C4F0B50B}"/>
              </a:ext>
            </a:extLst>
          </p:cNvPr>
          <p:cNvSpPr/>
          <p:nvPr/>
        </p:nvSpPr>
        <p:spPr>
          <a:xfrm>
            <a:off x="12861489" y="117037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6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50545-1A1C-6CBE-7908-AB15358D93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8989" y="686595"/>
            <a:ext cx="16055405" cy="830997"/>
          </a:xfrm>
        </p:spPr>
        <p:txBody>
          <a:bodyPr/>
          <a:lstStyle/>
          <a:p>
            <a:r>
              <a:rPr lang="en-US" dirty="0"/>
              <a:t>Step 4 – proposal submission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F7315-AE4F-FF44-26DD-915EAD10D7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05994" y="4412097"/>
            <a:ext cx="18897600" cy="7247297"/>
          </a:xfrm>
        </p:spPr>
        <p:txBody>
          <a:bodyPr/>
          <a:lstStyle/>
          <a:p>
            <a:r>
              <a:rPr lang="en-US" sz="3600" kern="0" dirty="0">
                <a:latin typeface="Calibri" panose="020F0502020204030204" pitchFamily="34" charset="0"/>
                <a:ea typeface="Calibri" panose="020F0502020204030204" pitchFamily="34" charset="0"/>
              </a:rPr>
              <a:t>The PI is responsible for </a:t>
            </a:r>
            <a:r>
              <a:rPr lang="en-US" sz="36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manual submissions, unless the proposal is a commodity commission or other type of proposal that should go to your college for submission as part of a package. </a:t>
            </a:r>
          </a:p>
          <a:p>
            <a:r>
              <a:rPr lang="en-US" sz="3600" kern="0" dirty="0"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 sz="36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 proposal will be submitted by </a:t>
            </a:r>
            <a:r>
              <a:rPr lang="en-US" sz="3600" kern="0" dirty="0">
                <a:latin typeface="Calibri" panose="020F0502020204030204" pitchFamily="34" charset="0"/>
                <a:ea typeface="Calibri" panose="020F0502020204030204" pitchFamily="34" charset="0"/>
              </a:rPr>
              <a:t>the assigned SPA i</a:t>
            </a:r>
            <a:r>
              <a:rPr lang="en-US" sz="36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 the proposal is an electronic submission through a sponsor site (e.g. Grants.gov, Research.gov etc. ).</a:t>
            </a:r>
          </a:p>
          <a:p>
            <a:r>
              <a:rPr lang="en-US" sz="36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the proposal was submitted with an award agreement attached, the Post Award team will be notified in VERAS and will begin work on the agreement. </a:t>
            </a:r>
          </a:p>
          <a:p>
            <a:r>
              <a:rPr lang="en-US" sz="3600" kern="0" dirty="0">
                <a:latin typeface="Calibri" panose="020F0502020204030204" pitchFamily="34" charset="0"/>
                <a:ea typeface="Calibri" panose="020F0502020204030204" pitchFamily="34" charset="0"/>
              </a:rPr>
              <a:t>Submit an OSP Pre-Award TDX ticket if the sponsor requests additional proposal information (Just-In-Time, revised budget, etc.).</a:t>
            </a:r>
            <a:br>
              <a:rPr lang="en-US" sz="36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CA472E-1D29-08BE-3D3E-08D417A54E88}"/>
              </a:ext>
            </a:extLst>
          </p:cNvPr>
          <p:cNvSpPr txBox="1"/>
          <p:nvPr/>
        </p:nvSpPr>
        <p:spPr>
          <a:xfrm>
            <a:off x="1829594" y="2249488"/>
            <a:ext cx="20192999" cy="1430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>
                <a:srgbClr val="F1B300"/>
              </a:buClr>
              <a:buSzPct val="120000"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Once the AOR Outcome Approved email is received the proposal may be submitted to the sponsor.</a:t>
            </a:r>
          </a:p>
        </p:txBody>
      </p:sp>
    </p:spTree>
    <p:extLst>
      <p:ext uri="{BB962C8B-B14F-4D97-AF65-F5344CB8AC3E}">
        <p14:creationId xmlns:p14="http://schemas.microsoft.com/office/powerpoint/2010/main" val="37997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E202E-7214-1C4C-666A-86A4DB4095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8989" y="2896394"/>
            <a:ext cx="15554325" cy="1219200"/>
          </a:xfrm>
        </p:spPr>
        <p:txBody>
          <a:bodyPr/>
          <a:lstStyle/>
          <a:p>
            <a:r>
              <a:rPr lang="en-US" dirty="0"/>
              <a:t>More to come regarding proposals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A8342D-4277-BF46-7346-6AD2398ECE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34794" y="4877594"/>
            <a:ext cx="14859000" cy="4608185"/>
          </a:xfrm>
        </p:spPr>
        <p:txBody>
          <a:bodyPr/>
          <a:lstStyle/>
          <a:p>
            <a:r>
              <a:rPr lang="en-US" dirty="0"/>
              <a:t>F&amp;A</a:t>
            </a:r>
          </a:p>
          <a:p>
            <a:r>
              <a:rPr lang="en-US" dirty="0"/>
              <a:t>Cost Share</a:t>
            </a:r>
          </a:p>
          <a:p>
            <a:r>
              <a:rPr lang="en-US" dirty="0"/>
              <a:t>Subawards/Service Contracts/Collaborators</a:t>
            </a:r>
          </a:p>
          <a:p>
            <a:r>
              <a:rPr lang="en-US" dirty="0"/>
              <a:t>Program Income</a:t>
            </a:r>
          </a:p>
          <a:p>
            <a:r>
              <a:rPr lang="en-US"/>
              <a:t>Budget </a:t>
            </a:r>
            <a:r>
              <a:rPr lang="en-US" dirty="0"/>
              <a:t>and Budget Justifications</a:t>
            </a:r>
          </a:p>
        </p:txBody>
      </p:sp>
    </p:spTree>
    <p:extLst>
      <p:ext uri="{BB962C8B-B14F-4D97-AF65-F5344CB8AC3E}">
        <p14:creationId xmlns:p14="http://schemas.microsoft.com/office/powerpoint/2010/main" val="398718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Title 779"/>
          <p:cNvSpPr>
            <a:spLocks noGrp="1"/>
          </p:cNvSpPr>
          <p:nvPr>
            <p:ph type="title"/>
          </p:nvPr>
        </p:nvSpPr>
        <p:spPr>
          <a:xfrm>
            <a:off x="1292454" y="437396"/>
            <a:ext cx="21032788" cy="1315998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816706"/>
              </p:ext>
            </p:extLst>
          </p:nvPr>
        </p:nvGraphicFramePr>
        <p:xfrm>
          <a:off x="1292454" y="2210595"/>
          <a:ext cx="21263540" cy="1036319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7282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1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5010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Description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Where to Find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011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Components of a Proposal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  <a:hlinkClick r:id="rId3"/>
                        </a:rPr>
                        <a:t>https://www.uidaho.edu/research/faculty/manage-award/guide/obtaining-sponsored-funding/sponsored-proposals/components</a:t>
                      </a:r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 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5011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Electronic Systems Information – VERAS Instructional Videos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  <a:hlinkClick r:id="rId4"/>
                        </a:rPr>
                        <a:t>https://www.uidaho.edu/research/faculty/resources/instructional-resources</a:t>
                      </a:r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 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453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Faculty and Staff Proposal Submission FAQs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  <a:hlinkClick r:id="rId5"/>
                        </a:rPr>
                        <a:t>https://www.uidaho.edu/research/faculty/submit-proposal/internal-proposal-routing/faqs</a:t>
                      </a:r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 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247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Four-Business Day Rule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  <a:hlinkClick r:id="rId6"/>
                        </a:rPr>
                        <a:t>https://www.uidaho.edu/-/media/UIdaho-Responsive/Files/research/Faculty/OSP/four-business-day-policy-and-faqs.pdf?la=en&amp;hash=9DE9D662DA1493EBE31E4BC74037A7FCDBBC5D44</a:t>
                      </a:r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 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1495914"/>
                  </a:ext>
                </a:extLst>
              </a:tr>
              <a:tr h="1077657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Rates, Forms, and Other U of I Information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  <a:hlinkClick r:id="rId7"/>
                        </a:rPr>
                        <a:t>https://www.uidaho.edu/research/faculty/resources</a:t>
                      </a:r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 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4585589"/>
                  </a:ext>
                </a:extLst>
              </a:tr>
              <a:tr h="1077657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Submit a Proposal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  <a:hlinkClick r:id="rId8"/>
                        </a:rPr>
                        <a:t>https://www.uidaho.edu/research/faculty/submit-proposal</a:t>
                      </a:r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 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8731564"/>
                  </a:ext>
                </a:extLst>
              </a:tr>
              <a:tr h="2590153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TDX Pre-Award Ticket Submissions - Submission of Just-in-Time information, requesting a letter of institutional commitment for a proposal, submitting a revised proposal budget, and waiver requests for Cost Share, F&amp;A, and APM 45.22 (PI/Co-PI status/eligibility).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  <a:hlinkClick r:id="rId9"/>
                        </a:rPr>
                        <a:t>https://support.uidaho.edu/TDClient/40/Portal/Requests/ServiceCatalog?CategoryID=155</a:t>
                      </a:r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 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473866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162933" y="9414933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1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32CA1603-E516-174A-9509-1E83DBDD4799}"/>
    </a:ext>
  </a:extLst>
</a:theme>
</file>

<file path=ppt/theme/theme2.xml><?xml version="1.0" encoding="utf-8"?>
<a:theme xmlns:a="http://schemas.openxmlformats.org/drawingml/2006/main" name="Text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57483C72-4C33-9443-8977-8CEBCB2C9714}"/>
    </a:ext>
  </a:extLst>
</a:theme>
</file>

<file path=ppt/theme/theme3.xml><?xml version="1.0" encoding="utf-8"?>
<a:theme xmlns:a="http://schemas.openxmlformats.org/drawingml/2006/main" name="Section Intro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Другая 5">
      <a:majorFont>
        <a:latin typeface="Source Serif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82B94B33-03D8-BC48-823C-868F08B6DAF8}"/>
    </a:ext>
  </a:extLst>
</a:theme>
</file>

<file path=ppt/theme/theme4.xml><?xml version="1.0" encoding="utf-8"?>
<a:theme xmlns:a="http://schemas.openxmlformats.org/drawingml/2006/main" name="U of I Media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E0B0EB35-83AB-4D44-913B-273BC395BCC6}"/>
    </a:ext>
  </a:extLst>
</a:theme>
</file>

<file path=ppt/theme/theme5.xml><?xml version="1.0" encoding="utf-8"?>
<a:theme xmlns:a="http://schemas.openxmlformats.org/drawingml/2006/main" name="Closing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6CAD7C4B-E846-4C4A-8F8F-9B9F2277FE71}"/>
    </a:ext>
  </a:extLst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ui-template</Template>
  <TotalTime>1419</TotalTime>
  <Words>909</Words>
  <Application>Microsoft Office PowerPoint</Application>
  <PresentationFormat>Custom</PresentationFormat>
  <Paragraphs>89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Archivo</vt:lpstr>
      <vt:lpstr>Archivo Black</vt:lpstr>
      <vt:lpstr>Archivo Regular</vt:lpstr>
      <vt:lpstr>Arial</vt:lpstr>
      <vt:lpstr>Calibri</vt:lpstr>
      <vt:lpstr>Franklin Gothic Book</vt:lpstr>
      <vt:lpstr>Franklin Gothic Book Regular</vt:lpstr>
      <vt:lpstr>Franklin Gothic Demi</vt:lpstr>
      <vt:lpstr>Helvetica</vt:lpstr>
      <vt:lpstr>Wingdings</vt:lpstr>
      <vt:lpstr>Title Slides</vt:lpstr>
      <vt:lpstr>Text Slides</vt:lpstr>
      <vt:lpstr>Section Intro Slides</vt:lpstr>
      <vt:lpstr>U of I Media Slides</vt:lpstr>
      <vt:lpstr>Closing Slides</vt:lpstr>
      <vt:lpstr>Dga roundtable </vt:lpstr>
      <vt:lpstr>Osp announcements</vt:lpstr>
      <vt:lpstr>Questions?</vt:lpstr>
      <vt:lpstr>Proposal Submissions 101</vt:lpstr>
      <vt:lpstr>PowerPoint Presentation</vt:lpstr>
      <vt:lpstr>PowerPoint Presentation</vt:lpstr>
      <vt:lpstr>PowerPoint Presentation</vt:lpstr>
      <vt:lpstr>PowerPoint Presentation</vt:lpstr>
      <vt:lpstr>resources</vt:lpstr>
      <vt:lpstr>Acronyms</vt:lpstr>
      <vt:lpstr>Questions?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Mattoon, Michele (mmattoon@uidaho.edu)</dc:creator>
  <cp:lastModifiedBy>Mattoon, Michele (mmattoon@uidaho.edu)</cp:lastModifiedBy>
  <cp:revision>1</cp:revision>
  <cp:lastPrinted>2024-01-24T23:48:43Z</cp:lastPrinted>
  <dcterms:created xsi:type="dcterms:W3CDTF">2024-01-03T19:53:18Z</dcterms:created>
  <dcterms:modified xsi:type="dcterms:W3CDTF">2024-02-01T21:22:46Z</dcterms:modified>
</cp:coreProperties>
</file>