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8" r:id="rId1"/>
    <p:sldMasterId id="2147484385" r:id="rId2"/>
    <p:sldMasterId id="2147484388" r:id="rId3"/>
    <p:sldMasterId id="2147484395" r:id="rId4"/>
    <p:sldMasterId id="2147484400" r:id="rId5"/>
  </p:sldMasterIdLst>
  <p:notesMasterIdLst>
    <p:notesMasterId r:id="rId14"/>
  </p:notesMasterIdLst>
  <p:handoutMasterIdLst>
    <p:handoutMasterId r:id="rId15"/>
  </p:handoutMasterIdLst>
  <p:sldIdLst>
    <p:sldId id="264" r:id="rId6"/>
    <p:sldId id="262" r:id="rId7"/>
    <p:sldId id="263" r:id="rId8"/>
    <p:sldId id="256" r:id="rId9"/>
    <p:sldId id="257" r:id="rId10"/>
    <p:sldId id="258" r:id="rId11"/>
    <p:sldId id="265" r:id="rId12"/>
    <p:sldId id="266" r:id="rId13"/>
  </p:sldIdLst>
  <p:sldSz cx="39014400" cy="20574000"/>
  <p:notesSz cx="6858000" cy="9144000"/>
  <p:defaultTextStyle>
    <a:defPPr>
      <a:defRPr lang="ru-RU"/>
    </a:defPPr>
    <a:lvl1pPr marL="0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1pPr>
    <a:lvl2pPr marL="1906346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2pPr>
    <a:lvl3pPr marL="3812688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3pPr>
    <a:lvl4pPr marL="5719034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4pPr>
    <a:lvl5pPr marL="7625380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5pPr>
    <a:lvl6pPr marL="9531721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6pPr>
    <a:lvl7pPr marL="11438066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7pPr>
    <a:lvl8pPr marL="13344412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8pPr>
    <a:lvl9pPr marL="15250758" algn="l" defTabSz="3812688" rtl="0" eaLnBrk="1" latinLnBrk="0" hangingPunct="1">
      <a:defRPr sz="75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OTO DESIGN" id="{D3FE0808-E21D-4049-A60B-CC01C4A36502}">
          <p14:sldIdLst>
            <p14:sldId id="264"/>
            <p14:sldId id="262"/>
            <p14:sldId id="263"/>
          </p14:sldIdLst>
        </p14:section>
        <p14:section name="SPEAKER EVENTS" id="{C934344E-928D-9747-A758-2D473ED4398A}">
          <p14:sldIdLst>
            <p14:sldId id="256"/>
            <p14:sldId id="257"/>
            <p14:sldId id="258"/>
          </p14:sldIdLst>
        </p14:section>
        <p14:section name="BLANK" id="{6FF49A9A-AF99-4CB4-99DF-1C6E0938827E}">
          <p14:sldIdLst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1E1E1"/>
    <a:srgbClr val="FBC71A"/>
    <a:srgbClr val="649FFF"/>
    <a:srgbClr val="F2F2F2"/>
    <a:srgbClr val="FAFAFA"/>
    <a:srgbClr val="242529"/>
    <a:srgbClr val="D1D9E1"/>
    <a:srgbClr val="99CC00"/>
    <a:srgbClr val="EAC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3" autoAdjust="0"/>
    <p:restoredTop sz="96869" autoAdjust="0"/>
  </p:normalViewPr>
  <p:slideViewPr>
    <p:cSldViewPr>
      <p:cViewPr varScale="1">
        <p:scale>
          <a:sx n="37" d="100"/>
          <a:sy n="37" d="100"/>
        </p:scale>
        <p:origin x="96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18.09.2019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18.09.2019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7800" y="685800"/>
            <a:ext cx="6502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906346" rtl="0" eaLnBrk="1" latinLnBrk="0" hangingPunct="1">
      <a:defRPr sz="5004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906346" algn="l" defTabSz="1906346" rtl="0" eaLnBrk="1" latinLnBrk="0" hangingPunct="1">
      <a:defRPr sz="5004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3812688" algn="l" defTabSz="1906346" rtl="0" eaLnBrk="1" latinLnBrk="0" hangingPunct="1">
      <a:defRPr sz="5004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5719034" algn="l" defTabSz="1906346" rtl="0" eaLnBrk="1" latinLnBrk="0" hangingPunct="1">
      <a:defRPr sz="5004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7625380" algn="l" defTabSz="1906346" rtl="0" eaLnBrk="1" latinLnBrk="0" hangingPunct="1">
      <a:defRPr sz="5004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9531721" algn="l" defTabSz="1906346" rtl="0" eaLnBrk="1" latinLnBrk="0" hangingPunct="1">
      <a:defRPr sz="5004" kern="1200">
        <a:solidFill>
          <a:schemeClr val="tx1"/>
        </a:solidFill>
        <a:latin typeface="+mn-lt"/>
        <a:ea typeface="+mn-ea"/>
        <a:cs typeface="+mn-cs"/>
      </a:defRPr>
    </a:lvl6pPr>
    <a:lvl7pPr marL="11438066" algn="l" defTabSz="1906346" rtl="0" eaLnBrk="1" latinLnBrk="0" hangingPunct="1">
      <a:defRPr sz="5004" kern="1200">
        <a:solidFill>
          <a:schemeClr val="tx1"/>
        </a:solidFill>
        <a:latin typeface="+mn-lt"/>
        <a:ea typeface="+mn-ea"/>
        <a:cs typeface="+mn-cs"/>
      </a:defRPr>
    </a:lvl7pPr>
    <a:lvl8pPr marL="13344412" algn="l" defTabSz="1906346" rtl="0" eaLnBrk="1" latinLnBrk="0" hangingPunct="1">
      <a:defRPr sz="5004" kern="1200">
        <a:solidFill>
          <a:schemeClr val="tx1"/>
        </a:solidFill>
        <a:latin typeface="+mn-lt"/>
        <a:ea typeface="+mn-ea"/>
        <a:cs typeface="+mn-cs"/>
      </a:defRPr>
    </a:lvl8pPr>
    <a:lvl9pPr marL="15250758" algn="l" defTabSz="1906346" rtl="0" eaLnBrk="1" latinLnBrk="0" hangingPunct="1">
      <a:defRPr sz="50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8150" y="1095375"/>
            <a:ext cx="29381450" cy="23336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EVENT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518150" y="4932947"/>
            <a:ext cx="21075650" cy="1828800"/>
          </a:xfrm>
        </p:spPr>
        <p:txBody>
          <a:bodyPr anchor="ctr"/>
          <a:lstStyle>
            <a:lvl1pPr>
              <a:defRPr b="0" i="1" baseline="0">
                <a:latin typeface="+mn-lt"/>
              </a:defRPr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 to Insert Speaker or </a:t>
            </a:r>
            <a:br>
              <a:rPr lang="en-US" dirty="0" smtClean="0"/>
            </a:br>
            <a:r>
              <a:rPr lang="en-US" dirty="0" smtClean="0"/>
              <a:t>Lecture Subtitle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18150" y="8191499"/>
            <a:ext cx="21075650" cy="1582153"/>
          </a:xfrm>
        </p:spPr>
        <p:txBody>
          <a:bodyPr anchor="ctr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TIME DAY, MONTH #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27584400" y="4343400"/>
            <a:ext cx="9448800" cy="10134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8150" y="10335126"/>
            <a:ext cx="21075650" cy="1933074"/>
          </a:xfrm>
        </p:spPr>
        <p:txBody>
          <a:bodyPr anchor="ctr">
            <a:normAutofit/>
          </a:bodyPr>
          <a:lstStyle>
            <a:lvl1pPr algn="r">
              <a:defRPr sz="6600" b="0" i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Location Name, Building/Room Number, Campus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42213" y="13106400"/>
            <a:ext cx="21075650" cy="25146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dirty="0" smtClean="0"/>
              <a:t>RSVP INFO</a:t>
            </a:r>
            <a:br>
              <a:rPr lang="en-US" dirty="0" smtClean="0"/>
            </a:br>
            <a:r>
              <a:rPr lang="en-US" dirty="0" smtClean="0"/>
              <a:t>DEADLINE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7584400" y="15011400"/>
            <a:ext cx="9448800" cy="1371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pPr lvl="0"/>
            <a:r>
              <a:rPr lang="en-US" dirty="0" smtClean="0"/>
              <a:t>FEATURED SPEAKER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7584400" y="16916400"/>
            <a:ext cx="9448800" cy="1219200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600" b="0">
                <a:latin typeface="+mn-lt"/>
              </a:defRPr>
            </a:lvl1pPr>
            <a:lvl2pPr algn="ctr">
              <a:defRPr sz="6000" i="0" baseline="0">
                <a:latin typeface="+mn-lt"/>
              </a:defRPr>
            </a:lvl2pPr>
            <a:lvl3pPr>
              <a:defRPr sz="6000">
                <a:latin typeface="+mn-lt"/>
              </a:defRPr>
            </a:lvl3pPr>
            <a:lvl4pPr>
              <a:defRPr sz="6000">
                <a:latin typeface="+mn-lt"/>
              </a:defRPr>
            </a:lvl4pPr>
            <a:lvl5pPr>
              <a:defRPr sz="6000">
                <a:latin typeface="+mn-lt"/>
              </a:defRPr>
            </a:lvl5pPr>
            <a:lvl6pPr>
              <a:defRPr sz="6000"/>
            </a:lvl6pPr>
          </a:lstStyle>
          <a:p>
            <a:pPr lvl="0"/>
            <a:r>
              <a:rPr lang="en-US" dirty="0" smtClean="0"/>
              <a:t>FIRST AND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17830800" y="16812126"/>
            <a:ext cx="8763000" cy="2590800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 smtClean="0"/>
              <a:t>CLICK TO INSERT LOGO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4988761" y="17217440"/>
            <a:ext cx="11855450" cy="1780172"/>
          </a:xfrm>
        </p:spPr>
        <p:txBody>
          <a:bodyPr anchor="ctr">
            <a:normAutofit/>
          </a:bodyPr>
          <a:lstStyle>
            <a:lvl1pPr algn="r">
              <a:defRPr sz="5400">
                <a:latin typeface="+mn-lt"/>
              </a:defRPr>
            </a:lvl1pPr>
          </a:lstStyle>
          <a:p>
            <a:pPr lvl="0"/>
            <a:r>
              <a:rPr lang="en-US" dirty="0" smtClean="0"/>
              <a:t>WEBSITE FOR MORE INFORMATION?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27584400" y="18540413"/>
            <a:ext cx="9448800" cy="1195387"/>
          </a:xfrm>
        </p:spPr>
        <p:txBody>
          <a:bodyPr>
            <a:noAutofit/>
          </a:bodyPr>
          <a:lstStyle>
            <a:lvl1pPr algn="ctr">
              <a:defRPr sz="6600" b="0">
                <a:latin typeface="+mn-lt"/>
              </a:defRPr>
            </a:lvl1pPr>
          </a:lstStyle>
          <a:p>
            <a:pPr lvl="0"/>
            <a:r>
              <a:rPr lang="en-US" dirty="0" smtClean="0"/>
              <a:t>Title/Other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4996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RS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8150" y="1095375"/>
            <a:ext cx="29381450" cy="23336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EVENT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518150" y="4932947"/>
            <a:ext cx="21075650" cy="1828800"/>
          </a:xfrm>
        </p:spPr>
        <p:txBody>
          <a:bodyPr anchor="ctr"/>
          <a:lstStyle>
            <a:lvl1pPr>
              <a:defRPr b="0" i="1" baseline="0">
                <a:latin typeface="+mn-lt"/>
              </a:defRPr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 to Insert Speaker or </a:t>
            </a:r>
            <a:br>
              <a:rPr lang="en-US" dirty="0" smtClean="0"/>
            </a:br>
            <a:r>
              <a:rPr lang="en-US" dirty="0" smtClean="0"/>
              <a:t>Lecture Subtitle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18150" y="7924800"/>
            <a:ext cx="21075650" cy="1790700"/>
          </a:xfrm>
        </p:spPr>
        <p:txBody>
          <a:bodyPr anchor="ctr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TIME DAY, MONTH #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27584400" y="4800600"/>
            <a:ext cx="9448800" cy="115783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8150" y="10228847"/>
            <a:ext cx="21075650" cy="1429753"/>
          </a:xfrm>
        </p:spPr>
        <p:txBody>
          <a:bodyPr anchor="ctr">
            <a:normAutofit/>
          </a:bodyPr>
          <a:lstStyle>
            <a:lvl1pPr algn="r">
              <a:defRPr sz="6600" b="0" i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Location Name, Building/Room Number, Campus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7145000" y="12264188"/>
            <a:ext cx="9448800" cy="1371600"/>
          </a:xfrm>
        </p:spPr>
        <p:txBody>
          <a:bodyPr>
            <a:normAutofit/>
          </a:bodyPr>
          <a:lstStyle>
            <a:lvl1pPr algn="r">
              <a:defRPr sz="6600"/>
            </a:lvl1pPr>
          </a:lstStyle>
          <a:p>
            <a:pPr lvl="0"/>
            <a:r>
              <a:rPr lang="en-US" dirty="0" smtClean="0"/>
              <a:t>FEATURED SPEAKER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7145000" y="14169188"/>
            <a:ext cx="9448800" cy="1147012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6600" b="0">
                <a:latin typeface="+mn-lt"/>
              </a:defRPr>
            </a:lvl1pPr>
            <a:lvl2pPr algn="ctr">
              <a:defRPr sz="6000" i="0" baseline="0">
                <a:latin typeface="+mn-lt"/>
              </a:defRPr>
            </a:lvl2pPr>
            <a:lvl3pPr>
              <a:defRPr sz="6000">
                <a:latin typeface="+mn-lt"/>
              </a:defRPr>
            </a:lvl3pPr>
            <a:lvl4pPr>
              <a:defRPr sz="6000">
                <a:latin typeface="+mn-lt"/>
              </a:defRPr>
            </a:lvl4pPr>
            <a:lvl5pPr>
              <a:defRPr sz="6000">
                <a:latin typeface="+mn-lt"/>
              </a:defRPr>
            </a:lvl5pPr>
            <a:lvl6pPr>
              <a:defRPr sz="6000"/>
            </a:lvl6pPr>
          </a:lstStyle>
          <a:p>
            <a:pPr lvl="0"/>
            <a:r>
              <a:rPr lang="en-US" dirty="0" smtClean="0"/>
              <a:t>FIRST AND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27927300" y="17297400"/>
            <a:ext cx="8763000" cy="2590800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 smtClean="0"/>
              <a:t>CLICK TO INSERT LOGO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0880558" y="17868900"/>
            <a:ext cx="15697200" cy="1447800"/>
          </a:xfrm>
        </p:spPr>
        <p:txBody>
          <a:bodyPr anchor="ctr">
            <a:normAutofit/>
          </a:bodyPr>
          <a:lstStyle>
            <a:lvl1pPr algn="r">
              <a:defRPr sz="5400" b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WEBSITE FOR MORE INFORMATION?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5011400" y="15697200"/>
            <a:ext cx="11582400" cy="1371600"/>
          </a:xfrm>
        </p:spPr>
        <p:txBody>
          <a:bodyPr anchor="t">
            <a:normAutofit/>
          </a:bodyPr>
          <a:lstStyle>
            <a:lvl1pPr algn="r">
              <a:defRPr sz="6600" b="0">
                <a:latin typeface="+mn-lt"/>
              </a:defRPr>
            </a:lvl1pPr>
          </a:lstStyle>
          <a:p>
            <a:pPr lvl="0"/>
            <a:r>
              <a:rPr lang="en-US" dirty="0" smtClean="0"/>
              <a:t>Title/Other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8150" y="1095375"/>
            <a:ext cx="29381450" cy="23336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EVENT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518150" y="4932947"/>
            <a:ext cx="21075650" cy="1828800"/>
          </a:xfrm>
        </p:spPr>
        <p:txBody>
          <a:bodyPr anchor="ctr"/>
          <a:lstStyle>
            <a:lvl1pPr>
              <a:defRPr b="0" i="1" baseline="0">
                <a:latin typeface="+mn-lt"/>
              </a:defRPr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 to Insert Speaker or </a:t>
            </a:r>
            <a:br>
              <a:rPr lang="en-US" dirty="0" smtClean="0"/>
            </a:br>
            <a:r>
              <a:rPr lang="en-US" dirty="0" smtClean="0"/>
              <a:t>Lecture Subtitle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18150" y="8191499"/>
            <a:ext cx="21075650" cy="1582153"/>
          </a:xfrm>
        </p:spPr>
        <p:txBody>
          <a:bodyPr anchor="ctr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TIME DAY, MONTH #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27584400" y="4343400"/>
            <a:ext cx="9448800" cy="10134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8150" y="10335126"/>
            <a:ext cx="21075650" cy="1933074"/>
          </a:xfrm>
        </p:spPr>
        <p:txBody>
          <a:bodyPr anchor="ctr">
            <a:normAutofit/>
          </a:bodyPr>
          <a:lstStyle>
            <a:lvl1pPr algn="r">
              <a:defRPr sz="6600" b="0" i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Location Name, Building/Room Number, Campus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42213" y="13106400"/>
            <a:ext cx="21075650" cy="25146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dirty="0" smtClean="0"/>
              <a:t>RSVP INFO</a:t>
            </a:r>
            <a:br>
              <a:rPr lang="en-US" dirty="0" smtClean="0"/>
            </a:br>
            <a:r>
              <a:rPr lang="en-US" dirty="0" smtClean="0"/>
              <a:t>DEADLINE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7584400" y="15011400"/>
            <a:ext cx="9448800" cy="1371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pPr lvl="0"/>
            <a:r>
              <a:rPr lang="en-US" dirty="0" smtClean="0"/>
              <a:t>FEATURED SPEAKER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7584400" y="16916400"/>
            <a:ext cx="9448800" cy="1219200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600" b="0">
                <a:latin typeface="+mn-lt"/>
              </a:defRPr>
            </a:lvl1pPr>
            <a:lvl2pPr algn="ctr">
              <a:defRPr sz="6000" i="0" baseline="0">
                <a:latin typeface="+mn-lt"/>
              </a:defRPr>
            </a:lvl2pPr>
            <a:lvl3pPr>
              <a:defRPr sz="6000">
                <a:latin typeface="+mn-lt"/>
              </a:defRPr>
            </a:lvl3pPr>
            <a:lvl4pPr>
              <a:defRPr sz="6000">
                <a:latin typeface="+mn-lt"/>
              </a:defRPr>
            </a:lvl4pPr>
            <a:lvl5pPr>
              <a:defRPr sz="6000">
                <a:latin typeface="+mn-lt"/>
              </a:defRPr>
            </a:lvl5pPr>
            <a:lvl6pPr>
              <a:defRPr sz="6000"/>
            </a:lvl6pPr>
          </a:lstStyle>
          <a:p>
            <a:pPr lvl="0"/>
            <a:r>
              <a:rPr lang="en-US" dirty="0" smtClean="0"/>
              <a:t>FIRST AND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17830800" y="16812126"/>
            <a:ext cx="8763000" cy="2590800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 smtClean="0"/>
              <a:t>CLICK TO INSERT LOGO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4988761" y="17217440"/>
            <a:ext cx="11855450" cy="1780172"/>
          </a:xfrm>
        </p:spPr>
        <p:txBody>
          <a:bodyPr anchor="ctr">
            <a:normAutofit/>
          </a:bodyPr>
          <a:lstStyle>
            <a:lvl1pPr algn="r">
              <a:defRPr sz="5400">
                <a:latin typeface="+mn-lt"/>
              </a:defRPr>
            </a:lvl1pPr>
          </a:lstStyle>
          <a:p>
            <a:pPr lvl="0"/>
            <a:r>
              <a:rPr lang="en-US" dirty="0" smtClean="0"/>
              <a:t>WEBSITE FOR MORE INFORMATION?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27584400" y="18540413"/>
            <a:ext cx="9448800" cy="1195387"/>
          </a:xfrm>
        </p:spPr>
        <p:txBody>
          <a:bodyPr>
            <a:noAutofit/>
          </a:bodyPr>
          <a:lstStyle>
            <a:lvl1pPr algn="ctr">
              <a:defRPr sz="6600" b="0">
                <a:latin typeface="+mn-lt"/>
              </a:defRPr>
            </a:lvl1pPr>
          </a:lstStyle>
          <a:p>
            <a:pPr lvl="0"/>
            <a:r>
              <a:rPr lang="en-US" dirty="0" smtClean="0"/>
              <a:t>Title/Other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0937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RS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8150" y="1095375"/>
            <a:ext cx="29381450" cy="23336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EVENT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518150" y="4932947"/>
            <a:ext cx="21075650" cy="1828800"/>
          </a:xfrm>
        </p:spPr>
        <p:txBody>
          <a:bodyPr anchor="ctr"/>
          <a:lstStyle>
            <a:lvl1pPr>
              <a:defRPr b="0" i="1" baseline="0">
                <a:latin typeface="+mn-lt"/>
              </a:defRPr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 to Insert Speaker or </a:t>
            </a:r>
            <a:br>
              <a:rPr lang="en-US" dirty="0" smtClean="0"/>
            </a:br>
            <a:r>
              <a:rPr lang="en-US" dirty="0" smtClean="0"/>
              <a:t>Lecture Subtitle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18150" y="7924800"/>
            <a:ext cx="21075650" cy="1790700"/>
          </a:xfrm>
        </p:spPr>
        <p:txBody>
          <a:bodyPr anchor="ctr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TIME DAY, MONTH #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27584400" y="4800600"/>
            <a:ext cx="9448800" cy="115783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8150" y="10228847"/>
            <a:ext cx="21075650" cy="1429753"/>
          </a:xfrm>
        </p:spPr>
        <p:txBody>
          <a:bodyPr anchor="ctr">
            <a:normAutofit/>
          </a:bodyPr>
          <a:lstStyle>
            <a:lvl1pPr algn="r">
              <a:defRPr sz="6600" b="0" i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Location Name, Building/Room Number, Campus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7145000" y="12264188"/>
            <a:ext cx="9448800" cy="1371600"/>
          </a:xfrm>
        </p:spPr>
        <p:txBody>
          <a:bodyPr>
            <a:normAutofit/>
          </a:bodyPr>
          <a:lstStyle>
            <a:lvl1pPr algn="r">
              <a:defRPr sz="6600"/>
            </a:lvl1pPr>
          </a:lstStyle>
          <a:p>
            <a:pPr lvl="0"/>
            <a:r>
              <a:rPr lang="en-US" dirty="0" smtClean="0"/>
              <a:t>FEATURED SPEAKER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7145000" y="14169188"/>
            <a:ext cx="9448800" cy="1147012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6600" b="0">
                <a:latin typeface="+mn-lt"/>
              </a:defRPr>
            </a:lvl1pPr>
            <a:lvl2pPr algn="ctr">
              <a:defRPr sz="6000" i="0" baseline="0">
                <a:latin typeface="+mn-lt"/>
              </a:defRPr>
            </a:lvl2pPr>
            <a:lvl3pPr>
              <a:defRPr sz="6000">
                <a:latin typeface="+mn-lt"/>
              </a:defRPr>
            </a:lvl3pPr>
            <a:lvl4pPr>
              <a:defRPr sz="6000">
                <a:latin typeface="+mn-lt"/>
              </a:defRPr>
            </a:lvl4pPr>
            <a:lvl5pPr>
              <a:defRPr sz="6000">
                <a:latin typeface="+mn-lt"/>
              </a:defRPr>
            </a:lvl5pPr>
            <a:lvl6pPr>
              <a:defRPr sz="6000"/>
            </a:lvl6pPr>
          </a:lstStyle>
          <a:p>
            <a:pPr lvl="0"/>
            <a:r>
              <a:rPr lang="en-US" dirty="0" smtClean="0"/>
              <a:t>FIRST AND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27927300" y="17297400"/>
            <a:ext cx="8763000" cy="2590800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 smtClean="0"/>
              <a:t>CLICK TO INSERT LOGO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0880558" y="17868900"/>
            <a:ext cx="15697200" cy="1447800"/>
          </a:xfrm>
        </p:spPr>
        <p:txBody>
          <a:bodyPr anchor="ctr">
            <a:normAutofit/>
          </a:bodyPr>
          <a:lstStyle>
            <a:lvl1pPr algn="r">
              <a:defRPr sz="5400" b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WEBSITE FOR MORE INFORMATION?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5011400" y="15697200"/>
            <a:ext cx="11582400" cy="1371600"/>
          </a:xfrm>
        </p:spPr>
        <p:txBody>
          <a:bodyPr anchor="t">
            <a:normAutofit/>
          </a:bodyPr>
          <a:lstStyle>
            <a:lvl1pPr algn="r">
              <a:defRPr sz="6600" b="0">
                <a:latin typeface="+mn-lt"/>
              </a:defRPr>
            </a:lvl1pPr>
          </a:lstStyle>
          <a:p>
            <a:pPr lvl="0"/>
            <a:r>
              <a:rPr lang="en-US" dirty="0" smtClean="0"/>
              <a:t>Title/Other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8150" y="1095375"/>
            <a:ext cx="29381450" cy="23336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EVENT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518150" y="4932947"/>
            <a:ext cx="21075650" cy="1828800"/>
          </a:xfrm>
        </p:spPr>
        <p:txBody>
          <a:bodyPr anchor="ctr"/>
          <a:lstStyle>
            <a:lvl1pPr>
              <a:defRPr b="0" i="1" baseline="0">
                <a:latin typeface="+mn-lt"/>
              </a:defRPr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 to Insert Speaker or </a:t>
            </a:r>
            <a:br>
              <a:rPr lang="en-US" dirty="0" smtClean="0"/>
            </a:br>
            <a:r>
              <a:rPr lang="en-US" dirty="0" smtClean="0"/>
              <a:t>Lecture Subtitle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18150" y="8191499"/>
            <a:ext cx="21075650" cy="1582153"/>
          </a:xfrm>
        </p:spPr>
        <p:txBody>
          <a:bodyPr anchor="ctr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TIME DAY, MONTH #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27584400" y="4343400"/>
            <a:ext cx="9448800" cy="10134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8150" y="10335126"/>
            <a:ext cx="21075650" cy="1933074"/>
          </a:xfrm>
        </p:spPr>
        <p:txBody>
          <a:bodyPr anchor="ctr">
            <a:normAutofit/>
          </a:bodyPr>
          <a:lstStyle>
            <a:lvl1pPr algn="r">
              <a:defRPr sz="6600" b="0" i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Location Name, Building/Room Number, Campus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42213" y="13106400"/>
            <a:ext cx="21075650" cy="25146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dirty="0" smtClean="0"/>
              <a:t>RSVP INFO</a:t>
            </a:r>
            <a:br>
              <a:rPr lang="en-US" dirty="0" smtClean="0"/>
            </a:br>
            <a:r>
              <a:rPr lang="en-US" dirty="0" smtClean="0"/>
              <a:t>DEADLINE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7584400" y="15011400"/>
            <a:ext cx="9448800" cy="1371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pPr lvl="0"/>
            <a:r>
              <a:rPr lang="en-US" dirty="0" smtClean="0"/>
              <a:t>FEATURED SPEAKER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7584400" y="16916400"/>
            <a:ext cx="9448800" cy="1219200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600" b="0">
                <a:latin typeface="+mn-lt"/>
              </a:defRPr>
            </a:lvl1pPr>
            <a:lvl2pPr algn="ctr">
              <a:defRPr sz="6000" i="0" baseline="0">
                <a:latin typeface="+mn-lt"/>
              </a:defRPr>
            </a:lvl2pPr>
            <a:lvl3pPr>
              <a:defRPr sz="6000">
                <a:latin typeface="+mn-lt"/>
              </a:defRPr>
            </a:lvl3pPr>
            <a:lvl4pPr>
              <a:defRPr sz="6000">
                <a:latin typeface="+mn-lt"/>
              </a:defRPr>
            </a:lvl4pPr>
            <a:lvl5pPr>
              <a:defRPr sz="6000">
                <a:latin typeface="+mn-lt"/>
              </a:defRPr>
            </a:lvl5pPr>
            <a:lvl6pPr>
              <a:defRPr sz="6000"/>
            </a:lvl6pPr>
          </a:lstStyle>
          <a:p>
            <a:pPr lvl="0"/>
            <a:r>
              <a:rPr lang="en-US" dirty="0" smtClean="0"/>
              <a:t>FIRST AND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17830800" y="16812126"/>
            <a:ext cx="8763000" cy="2590800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 smtClean="0"/>
              <a:t>CLICK TO INSERT LOGO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4988761" y="17217440"/>
            <a:ext cx="11855450" cy="1780172"/>
          </a:xfrm>
        </p:spPr>
        <p:txBody>
          <a:bodyPr anchor="ctr">
            <a:normAutofit/>
          </a:bodyPr>
          <a:lstStyle>
            <a:lvl1pPr algn="r">
              <a:defRPr sz="5400">
                <a:latin typeface="+mn-lt"/>
              </a:defRPr>
            </a:lvl1pPr>
          </a:lstStyle>
          <a:p>
            <a:pPr lvl="0"/>
            <a:r>
              <a:rPr lang="en-US" dirty="0" smtClean="0"/>
              <a:t>WEBSITE FOR MORE INFORMATION?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27584400" y="18540413"/>
            <a:ext cx="9448800" cy="1195387"/>
          </a:xfrm>
        </p:spPr>
        <p:txBody>
          <a:bodyPr>
            <a:noAutofit/>
          </a:bodyPr>
          <a:lstStyle>
            <a:lvl1pPr algn="ctr">
              <a:defRPr sz="6600" b="0">
                <a:latin typeface="+mn-lt"/>
              </a:defRPr>
            </a:lvl1pPr>
          </a:lstStyle>
          <a:p>
            <a:pPr lvl="0"/>
            <a:r>
              <a:rPr lang="en-US" dirty="0" smtClean="0"/>
              <a:t>Title/Other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80576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RS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8150" y="1095375"/>
            <a:ext cx="29381450" cy="23336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EVENT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518150" y="4932947"/>
            <a:ext cx="21075650" cy="1828800"/>
          </a:xfrm>
        </p:spPr>
        <p:txBody>
          <a:bodyPr anchor="ctr"/>
          <a:lstStyle>
            <a:lvl1pPr>
              <a:defRPr b="0" i="1" baseline="0">
                <a:latin typeface="+mn-lt"/>
              </a:defRPr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Click  to Insert Speaker or </a:t>
            </a:r>
            <a:br>
              <a:rPr lang="en-US" dirty="0" smtClean="0"/>
            </a:br>
            <a:r>
              <a:rPr lang="en-US" dirty="0" smtClean="0"/>
              <a:t>Lecture Subtitle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18150" y="7924800"/>
            <a:ext cx="21075650" cy="1790700"/>
          </a:xfrm>
        </p:spPr>
        <p:txBody>
          <a:bodyPr anchor="ctr"/>
          <a:lstStyle>
            <a:lvl1pPr algn="r">
              <a:defRPr baseline="0"/>
            </a:lvl1pPr>
          </a:lstStyle>
          <a:p>
            <a:pPr lvl="0"/>
            <a:r>
              <a:rPr lang="en-US" dirty="0" smtClean="0"/>
              <a:t>TIME DAY, MONTH #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27584400" y="4800600"/>
            <a:ext cx="9448800" cy="115783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8150" y="10228847"/>
            <a:ext cx="21075650" cy="1429753"/>
          </a:xfrm>
        </p:spPr>
        <p:txBody>
          <a:bodyPr anchor="ctr">
            <a:normAutofit/>
          </a:bodyPr>
          <a:lstStyle>
            <a:lvl1pPr algn="r">
              <a:defRPr sz="6600" b="0" i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Location Name, Building/Room Number, Campus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7145000" y="12264188"/>
            <a:ext cx="9448800" cy="1371600"/>
          </a:xfrm>
        </p:spPr>
        <p:txBody>
          <a:bodyPr>
            <a:normAutofit/>
          </a:bodyPr>
          <a:lstStyle>
            <a:lvl1pPr algn="r">
              <a:defRPr sz="6600"/>
            </a:lvl1pPr>
          </a:lstStyle>
          <a:p>
            <a:pPr lvl="0"/>
            <a:r>
              <a:rPr lang="en-US" dirty="0" smtClean="0"/>
              <a:t>FEATURED SPEAKER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7145000" y="14169188"/>
            <a:ext cx="9448800" cy="1147012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6600" b="0">
                <a:latin typeface="+mn-lt"/>
              </a:defRPr>
            </a:lvl1pPr>
            <a:lvl2pPr algn="ctr">
              <a:defRPr sz="6000" i="0" baseline="0">
                <a:latin typeface="+mn-lt"/>
              </a:defRPr>
            </a:lvl2pPr>
            <a:lvl3pPr>
              <a:defRPr sz="6000">
                <a:latin typeface="+mn-lt"/>
              </a:defRPr>
            </a:lvl3pPr>
            <a:lvl4pPr>
              <a:defRPr sz="6000">
                <a:latin typeface="+mn-lt"/>
              </a:defRPr>
            </a:lvl4pPr>
            <a:lvl5pPr>
              <a:defRPr sz="6000">
                <a:latin typeface="+mn-lt"/>
              </a:defRPr>
            </a:lvl5pPr>
            <a:lvl6pPr>
              <a:defRPr sz="6000"/>
            </a:lvl6pPr>
          </a:lstStyle>
          <a:p>
            <a:pPr lvl="0"/>
            <a:r>
              <a:rPr lang="en-US" dirty="0" smtClean="0"/>
              <a:t>FIRST AND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27927300" y="17297400"/>
            <a:ext cx="8763000" cy="2590800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 smtClean="0"/>
              <a:t>CLICK TO INSERT LOGO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0880558" y="17868900"/>
            <a:ext cx="15697200" cy="1447800"/>
          </a:xfrm>
        </p:spPr>
        <p:txBody>
          <a:bodyPr anchor="ctr">
            <a:normAutofit/>
          </a:bodyPr>
          <a:lstStyle>
            <a:lvl1pPr algn="r">
              <a:defRPr sz="5400" b="0" baseline="0">
                <a:latin typeface="+mn-lt"/>
              </a:defRPr>
            </a:lvl1pPr>
          </a:lstStyle>
          <a:p>
            <a:pPr lvl="0"/>
            <a:r>
              <a:rPr lang="en-US" dirty="0" smtClean="0"/>
              <a:t>WEBSITE FOR MORE INFORMATION?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5011400" y="15697200"/>
            <a:ext cx="11582400" cy="1371600"/>
          </a:xfrm>
        </p:spPr>
        <p:txBody>
          <a:bodyPr anchor="t">
            <a:normAutofit/>
          </a:bodyPr>
          <a:lstStyle>
            <a:lvl1pPr algn="r">
              <a:defRPr sz="6600" b="0">
                <a:latin typeface="+mn-lt"/>
              </a:defRPr>
            </a:lvl1pPr>
          </a:lstStyle>
          <a:p>
            <a:pPr lvl="0"/>
            <a:r>
              <a:rPr lang="en-US" dirty="0" smtClean="0"/>
              <a:t>Title/Other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&quot;I&quot;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8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quot;I&quot;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6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emf"/><Relationship Id="rId4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061" y="0"/>
            <a:ext cx="1441583" cy="28350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8150" y="1095375"/>
            <a:ext cx="29381450" cy="3976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8150" y="5476875"/>
            <a:ext cx="29381450" cy="541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5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417" rtl="0" eaLnBrk="1" latinLnBrk="0" hangingPunct="1">
        <a:lnSpc>
          <a:spcPts val="15748"/>
        </a:lnSpc>
        <a:spcBef>
          <a:spcPct val="0"/>
        </a:spcBef>
        <a:buNone/>
        <a:defRPr lang="en-US" sz="14398" b="1" i="0" kern="1200" dirty="0" smtClean="0">
          <a:solidFill>
            <a:schemeClr val="bg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1371417" rtl="0" eaLnBrk="1" latinLnBrk="0" hangingPunct="1">
        <a:lnSpc>
          <a:spcPts val="9749"/>
        </a:lnSpc>
        <a:spcBef>
          <a:spcPts val="1500"/>
        </a:spcBef>
        <a:buFont typeface="Arial"/>
        <a:buNone/>
        <a:defRPr sz="8999" b="1" kern="1200" baseline="0">
          <a:solidFill>
            <a:schemeClr val="bg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9000" i="1" kern="1200">
          <a:solidFill>
            <a:schemeClr val="bg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600" kern="1200">
          <a:solidFill>
            <a:schemeClr val="bg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000" kern="1200">
          <a:solidFill>
            <a:schemeClr val="bg1"/>
          </a:solidFill>
          <a:latin typeface="+mn-lt"/>
          <a:ea typeface="+mn-ea"/>
          <a:cs typeface="+mn-cs"/>
        </a:defRPr>
      </a:lvl4pPr>
      <a:lvl5pPr marL="2742834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5500" kern="1200">
          <a:solidFill>
            <a:schemeClr val="bg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480">
          <p15:clr>
            <a:srgbClr val="F26B43"/>
          </p15:clr>
        </p15:guide>
        <p15:guide id="2" pos="122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061" y="0"/>
            <a:ext cx="1441583" cy="28350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8150" y="1095375"/>
            <a:ext cx="29381450" cy="3976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8150" y="5476875"/>
            <a:ext cx="29381450" cy="541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6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417" rtl="0" eaLnBrk="1" latinLnBrk="0" hangingPunct="1">
        <a:lnSpc>
          <a:spcPts val="15748"/>
        </a:lnSpc>
        <a:spcBef>
          <a:spcPct val="0"/>
        </a:spcBef>
        <a:buNone/>
        <a:defRPr lang="en-US" sz="14398" b="1" i="0" kern="1200" dirty="0" smtClean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1371417" rtl="0" eaLnBrk="1" latinLnBrk="0" hangingPunct="1">
        <a:lnSpc>
          <a:spcPts val="9749"/>
        </a:lnSpc>
        <a:spcBef>
          <a:spcPts val="1500"/>
        </a:spcBef>
        <a:buFont typeface="Arial"/>
        <a:buNone/>
        <a:defRPr sz="8999" b="1" kern="1200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90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55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480">
          <p15:clr>
            <a:srgbClr val="F26B43"/>
          </p15:clr>
        </p15:guide>
        <p15:guide id="2" pos="122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061" y="0"/>
            <a:ext cx="1441583" cy="28350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8150" y="1095375"/>
            <a:ext cx="29381450" cy="3976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8150" y="5476875"/>
            <a:ext cx="29381450" cy="541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417" rtl="0" eaLnBrk="1" latinLnBrk="0" hangingPunct="1">
        <a:lnSpc>
          <a:spcPts val="15748"/>
        </a:lnSpc>
        <a:spcBef>
          <a:spcPct val="0"/>
        </a:spcBef>
        <a:buNone/>
        <a:defRPr lang="en-US" sz="14398" b="1" i="0" kern="1200" dirty="0" smtClean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1371417" rtl="0" eaLnBrk="1" latinLnBrk="0" hangingPunct="1">
        <a:lnSpc>
          <a:spcPts val="9749"/>
        </a:lnSpc>
        <a:spcBef>
          <a:spcPts val="1500"/>
        </a:spcBef>
        <a:buFont typeface="Arial"/>
        <a:buNone/>
        <a:defRPr sz="8999" b="1" kern="1200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90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55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480">
          <p15:clr>
            <a:srgbClr val="F26B43"/>
          </p15:clr>
        </p15:guide>
        <p15:guide id="2" pos="122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8150" y="1095375"/>
            <a:ext cx="29381450" cy="3976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8150" y="5476875"/>
            <a:ext cx="29381450" cy="541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061" y="0"/>
            <a:ext cx="1441583" cy="28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3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417" rtl="0" eaLnBrk="1" latinLnBrk="0" hangingPunct="1">
        <a:lnSpc>
          <a:spcPts val="15748"/>
        </a:lnSpc>
        <a:spcBef>
          <a:spcPct val="0"/>
        </a:spcBef>
        <a:buNone/>
        <a:defRPr lang="en-US" sz="14398" b="1" i="0" kern="1200" dirty="0" smtClean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1371417" rtl="0" eaLnBrk="1" latinLnBrk="0" hangingPunct="1">
        <a:lnSpc>
          <a:spcPts val="9749"/>
        </a:lnSpc>
        <a:spcBef>
          <a:spcPts val="1500"/>
        </a:spcBef>
        <a:buFont typeface="Arial"/>
        <a:buNone/>
        <a:defRPr sz="8999" b="1" kern="1200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90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55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480">
          <p15:clr>
            <a:srgbClr val="F26B43"/>
          </p15:clr>
        </p15:guide>
        <p15:guide id="2" pos="122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8150" y="1095375"/>
            <a:ext cx="29381450" cy="3976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8150" y="5476875"/>
            <a:ext cx="29381450" cy="541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9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417" rtl="0" eaLnBrk="1" latinLnBrk="0" hangingPunct="1">
        <a:lnSpc>
          <a:spcPts val="15748"/>
        </a:lnSpc>
        <a:spcBef>
          <a:spcPct val="0"/>
        </a:spcBef>
        <a:buNone/>
        <a:defRPr lang="en-US" sz="14398" b="1" i="0" kern="1200" dirty="0" smtClean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1371417" rtl="0" eaLnBrk="1" latinLnBrk="0" hangingPunct="1">
        <a:lnSpc>
          <a:spcPts val="9749"/>
        </a:lnSpc>
        <a:spcBef>
          <a:spcPts val="1500"/>
        </a:spcBef>
        <a:buFont typeface="Arial"/>
        <a:buNone/>
        <a:defRPr sz="8999" b="1" kern="1200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90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indent="0" algn="l" defTabSz="1371417" rtl="0" eaLnBrk="1" latinLnBrk="0" hangingPunct="1">
        <a:lnSpc>
          <a:spcPct val="90000"/>
        </a:lnSpc>
        <a:spcBef>
          <a:spcPts val="750"/>
        </a:spcBef>
        <a:buFont typeface="Arial"/>
        <a:buNone/>
        <a:defRPr sz="55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480">
          <p15:clr>
            <a:srgbClr val="F26B43"/>
          </p15:clr>
        </p15:guide>
        <p15:guide id="2" pos="12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726" y="0"/>
            <a:ext cx="20588674" cy="20588674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0" y="0"/>
            <a:ext cx="26365200" cy="20588674"/>
          </a:xfrm>
          <a:custGeom>
            <a:avLst/>
            <a:gdLst>
              <a:gd name="connsiteX0" fmla="*/ 0 w 23622000"/>
              <a:gd name="connsiteY0" fmla="*/ 0 h 20574000"/>
              <a:gd name="connsiteX1" fmla="*/ 23622000 w 23622000"/>
              <a:gd name="connsiteY1" fmla="*/ 0 h 20574000"/>
              <a:gd name="connsiteX2" fmla="*/ 23622000 w 23622000"/>
              <a:gd name="connsiteY2" fmla="*/ 20574000 h 20574000"/>
              <a:gd name="connsiteX3" fmla="*/ 0 w 23622000"/>
              <a:gd name="connsiteY3" fmla="*/ 20574000 h 20574000"/>
              <a:gd name="connsiteX4" fmla="*/ 0 w 23622000"/>
              <a:gd name="connsiteY4" fmla="*/ 0 h 20574000"/>
              <a:gd name="connsiteX0" fmla="*/ 0 w 23622000"/>
              <a:gd name="connsiteY0" fmla="*/ 0 h 20600126"/>
              <a:gd name="connsiteX1" fmla="*/ 23622000 w 23622000"/>
              <a:gd name="connsiteY1" fmla="*/ 0 h 20600126"/>
              <a:gd name="connsiteX2" fmla="*/ 20434663 w 23622000"/>
              <a:gd name="connsiteY2" fmla="*/ 20600126 h 20600126"/>
              <a:gd name="connsiteX3" fmla="*/ 0 w 23622000"/>
              <a:gd name="connsiteY3" fmla="*/ 20574000 h 20600126"/>
              <a:gd name="connsiteX4" fmla="*/ 0 w 23622000"/>
              <a:gd name="connsiteY4" fmla="*/ 0 h 20600126"/>
              <a:gd name="connsiteX0" fmla="*/ 0 w 23622000"/>
              <a:gd name="connsiteY0" fmla="*/ 0 h 20626251"/>
              <a:gd name="connsiteX1" fmla="*/ 23622000 w 23622000"/>
              <a:gd name="connsiteY1" fmla="*/ 0 h 20626251"/>
              <a:gd name="connsiteX2" fmla="*/ 20460789 w 23622000"/>
              <a:gd name="connsiteY2" fmla="*/ 20626251 h 20626251"/>
              <a:gd name="connsiteX3" fmla="*/ 0 w 23622000"/>
              <a:gd name="connsiteY3" fmla="*/ 20574000 h 20626251"/>
              <a:gd name="connsiteX4" fmla="*/ 0 w 23622000"/>
              <a:gd name="connsiteY4" fmla="*/ 0 h 20626251"/>
              <a:gd name="connsiteX0" fmla="*/ 0 w 23622000"/>
              <a:gd name="connsiteY0" fmla="*/ 0 h 20588674"/>
              <a:gd name="connsiteX1" fmla="*/ 23622000 w 23622000"/>
              <a:gd name="connsiteY1" fmla="*/ 0 h 20588674"/>
              <a:gd name="connsiteX2" fmla="*/ 20460788 w 23622000"/>
              <a:gd name="connsiteY2" fmla="*/ 20588674 h 20588674"/>
              <a:gd name="connsiteX3" fmla="*/ 0 w 23622000"/>
              <a:gd name="connsiteY3" fmla="*/ 20574000 h 20588674"/>
              <a:gd name="connsiteX4" fmla="*/ 0 w 23622000"/>
              <a:gd name="connsiteY4" fmla="*/ 0 h 205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0" h="20588674">
                <a:moveTo>
                  <a:pt x="0" y="0"/>
                </a:moveTo>
                <a:lnTo>
                  <a:pt x="23622000" y="0"/>
                </a:lnTo>
                <a:lnTo>
                  <a:pt x="20460788" y="20588674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219200" y="1408196"/>
            <a:ext cx="23012400" cy="2333625"/>
          </a:xfrm>
          <a:prstGeom prst="rect">
            <a:avLst/>
          </a:prstGeom>
          <a:noFill/>
        </p:spPr>
        <p:txBody>
          <a:bodyPr/>
          <a:lstStyle>
            <a:lvl1pPr algn="l" defTabSz="1371417" rtl="0" eaLnBrk="1" latinLnBrk="0" hangingPunct="1">
              <a:lnSpc>
                <a:spcPts val="15748"/>
              </a:lnSpc>
              <a:spcBef>
                <a:spcPct val="0"/>
              </a:spcBef>
              <a:buNone/>
              <a:defRPr lang="en-US" sz="14398" b="1" i="0" kern="120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CLICK TO ADD EVENT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13"/>
          <p:cNvSpPr txBox="1">
            <a:spLocks/>
          </p:cNvSpPr>
          <p:nvPr/>
        </p:nvSpPr>
        <p:spPr>
          <a:xfrm>
            <a:off x="1219200" y="5245768"/>
            <a:ext cx="21075650" cy="1828800"/>
          </a:xfrm>
          <a:prstGeom prst="rect">
            <a:avLst/>
          </a:prstGeom>
        </p:spPr>
        <p:txBody>
          <a:bodyPr anchor="ctr"/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0" i="1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Click  to Insert Speaker or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Lecture Subtitle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15"/>
          <p:cNvSpPr txBox="1">
            <a:spLocks/>
          </p:cNvSpPr>
          <p:nvPr/>
        </p:nvSpPr>
        <p:spPr>
          <a:xfrm>
            <a:off x="1219200" y="8504320"/>
            <a:ext cx="21075650" cy="1582153"/>
          </a:xfrm>
          <a:prstGeom prst="rect">
            <a:avLst/>
          </a:prstGeom>
        </p:spPr>
        <p:txBody>
          <a:bodyPr anchor="ctr"/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TIME DAY, MONTH #</a:t>
            </a: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1219200" y="10647947"/>
            <a:ext cx="21029195" cy="19330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6600" b="0" i="0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Location Name, Building/Room Number, Campus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243264" y="13419221"/>
            <a:ext cx="21005132" cy="2514600"/>
          </a:xfrm>
          <a:prstGeom prst="rect">
            <a:avLst/>
          </a:prstGeom>
        </p:spPr>
        <p:txBody>
          <a:bodyPr/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RSVP INFO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DEADLINE</a:t>
            </a:r>
          </a:p>
        </p:txBody>
      </p:sp>
      <p:sp>
        <p:nvSpPr>
          <p:cNvPr id="7" name="Picture Placeholder 14"/>
          <p:cNvSpPr txBox="1">
            <a:spLocks/>
          </p:cNvSpPr>
          <p:nvPr/>
        </p:nvSpPr>
        <p:spPr>
          <a:xfrm>
            <a:off x="1219200" y="17124947"/>
            <a:ext cx="8763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6600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CLICK TO INSERT LOGO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18"/>
          <p:cNvSpPr txBox="1">
            <a:spLocks/>
          </p:cNvSpPr>
          <p:nvPr/>
        </p:nvSpPr>
        <p:spPr>
          <a:xfrm>
            <a:off x="10851903" y="17530261"/>
            <a:ext cx="11396491" cy="17801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5400" b="1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WEBSITE FOR MORE INFORMATION?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061" y="0"/>
            <a:ext cx="1441583" cy="28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726" y="0"/>
            <a:ext cx="20588674" cy="20588674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0" y="0"/>
            <a:ext cx="26365200" cy="20588674"/>
          </a:xfrm>
          <a:custGeom>
            <a:avLst/>
            <a:gdLst>
              <a:gd name="connsiteX0" fmla="*/ 0 w 23622000"/>
              <a:gd name="connsiteY0" fmla="*/ 0 h 20574000"/>
              <a:gd name="connsiteX1" fmla="*/ 23622000 w 23622000"/>
              <a:gd name="connsiteY1" fmla="*/ 0 h 20574000"/>
              <a:gd name="connsiteX2" fmla="*/ 23622000 w 23622000"/>
              <a:gd name="connsiteY2" fmla="*/ 20574000 h 20574000"/>
              <a:gd name="connsiteX3" fmla="*/ 0 w 23622000"/>
              <a:gd name="connsiteY3" fmla="*/ 20574000 h 20574000"/>
              <a:gd name="connsiteX4" fmla="*/ 0 w 23622000"/>
              <a:gd name="connsiteY4" fmla="*/ 0 h 20574000"/>
              <a:gd name="connsiteX0" fmla="*/ 0 w 23622000"/>
              <a:gd name="connsiteY0" fmla="*/ 0 h 20600126"/>
              <a:gd name="connsiteX1" fmla="*/ 23622000 w 23622000"/>
              <a:gd name="connsiteY1" fmla="*/ 0 h 20600126"/>
              <a:gd name="connsiteX2" fmla="*/ 20434663 w 23622000"/>
              <a:gd name="connsiteY2" fmla="*/ 20600126 h 20600126"/>
              <a:gd name="connsiteX3" fmla="*/ 0 w 23622000"/>
              <a:gd name="connsiteY3" fmla="*/ 20574000 h 20600126"/>
              <a:gd name="connsiteX4" fmla="*/ 0 w 23622000"/>
              <a:gd name="connsiteY4" fmla="*/ 0 h 20600126"/>
              <a:gd name="connsiteX0" fmla="*/ 0 w 23622000"/>
              <a:gd name="connsiteY0" fmla="*/ 0 h 20626251"/>
              <a:gd name="connsiteX1" fmla="*/ 23622000 w 23622000"/>
              <a:gd name="connsiteY1" fmla="*/ 0 h 20626251"/>
              <a:gd name="connsiteX2" fmla="*/ 20460789 w 23622000"/>
              <a:gd name="connsiteY2" fmla="*/ 20626251 h 20626251"/>
              <a:gd name="connsiteX3" fmla="*/ 0 w 23622000"/>
              <a:gd name="connsiteY3" fmla="*/ 20574000 h 20626251"/>
              <a:gd name="connsiteX4" fmla="*/ 0 w 23622000"/>
              <a:gd name="connsiteY4" fmla="*/ 0 h 20626251"/>
              <a:gd name="connsiteX0" fmla="*/ 0 w 23622000"/>
              <a:gd name="connsiteY0" fmla="*/ 0 h 20588674"/>
              <a:gd name="connsiteX1" fmla="*/ 23622000 w 23622000"/>
              <a:gd name="connsiteY1" fmla="*/ 0 h 20588674"/>
              <a:gd name="connsiteX2" fmla="*/ 20460788 w 23622000"/>
              <a:gd name="connsiteY2" fmla="*/ 20588674 h 20588674"/>
              <a:gd name="connsiteX3" fmla="*/ 0 w 23622000"/>
              <a:gd name="connsiteY3" fmla="*/ 20574000 h 20588674"/>
              <a:gd name="connsiteX4" fmla="*/ 0 w 23622000"/>
              <a:gd name="connsiteY4" fmla="*/ 0 h 205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0" h="20588674">
                <a:moveTo>
                  <a:pt x="0" y="0"/>
                </a:moveTo>
                <a:lnTo>
                  <a:pt x="23622000" y="0"/>
                </a:lnTo>
                <a:lnTo>
                  <a:pt x="20460788" y="20588674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219200" y="1408196"/>
            <a:ext cx="23012400" cy="2333625"/>
          </a:xfrm>
          <a:prstGeom prst="rect">
            <a:avLst/>
          </a:prstGeom>
        </p:spPr>
        <p:txBody>
          <a:bodyPr/>
          <a:lstStyle>
            <a:lvl1pPr algn="l" defTabSz="1371417" rtl="0" eaLnBrk="1" latinLnBrk="0" hangingPunct="1">
              <a:lnSpc>
                <a:spcPts val="15748"/>
              </a:lnSpc>
              <a:spcBef>
                <a:spcPct val="0"/>
              </a:spcBef>
              <a:buNone/>
              <a:defRPr lang="en-US" sz="14398" b="1" i="0" kern="120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CLICK TO ADD EVENT TITLE</a:t>
            </a:r>
            <a:endParaRPr lang="en-US" dirty="0"/>
          </a:p>
        </p:txBody>
      </p:sp>
      <p:sp>
        <p:nvSpPr>
          <p:cNvPr id="3" name="Text Placeholder 13"/>
          <p:cNvSpPr txBox="1">
            <a:spLocks/>
          </p:cNvSpPr>
          <p:nvPr/>
        </p:nvSpPr>
        <p:spPr>
          <a:xfrm>
            <a:off x="1219200" y="5245768"/>
            <a:ext cx="21075650" cy="1828800"/>
          </a:xfrm>
          <a:prstGeom prst="rect">
            <a:avLst/>
          </a:prstGeom>
        </p:spPr>
        <p:txBody>
          <a:bodyPr anchor="ctr"/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0" i="1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 to Insert Speaker or </a:t>
            </a:r>
            <a:br>
              <a:rPr lang="en-US" smtClean="0"/>
            </a:br>
            <a:r>
              <a:rPr lang="en-US" smtClean="0"/>
              <a:t>Lecture Subtitle</a:t>
            </a:r>
            <a:endParaRPr lang="en-US" dirty="0"/>
          </a:p>
        </p:txBody>
      </p:sp>
      <p:sp>
        <p:nvSpPr>
          <p:cNvPr id="4" name="Text Placeholder 15"/>
          <p:cNvSpPr txBox="1">
            <a:spLocks/>
          </p:cNvSpPr>
          <p:nvPr/>
        </p:nvSpPr>
        <p:spPr>
          <a:xfrm>
            <a:off x="1219200" y="8504320"/>
            <a:ext cx="21075650" cy="1582153"/>
          </a:xfrm>
          <a:prstGeom prst="rect">
            <a:avLst/>
          </a:prstGeom>
        </p:spPr>
        <p:txBody>
          <a:bodyPr anchor="ctr"/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TIME DAY, MONTH #</a:t>
            </a:r>
            <a:endParaRPr lang="en-US" dirty="0" smtClean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1219200" y="10647947"/>
            <a:ext cx="21029195" cy="19330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6600" b="0" i="0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Location Name, Building/Room Number, Campus</a:t>
            </a:r>
            <a:endParaRPr lang="en-US" dirty="0" smtClean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243264" y="13419221"/>
            <a:ext cx="21005132" cy="2514600"/>
          </a:xfrm>
          <a:prstGeom prst="rect">
            <a:avLst/>
          </a:prstGeom>
        </p:spPr>
        <p:txBody>
          <a:bodyPr/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RSVP INFO</a:t>
            </a:r>
            <a:br>
              <a:rPr lang="en-US" smtClean="0"/>
            </a:br>
            <a:r>
              <a:rPr lang="en-US" smtClean="0"/>
              <a:t>DEADLINE</a:t>
            </a:r>
            <a:endParaRPr lang="en-US" dirty="0" smtClean="0"/>
          </a:p>
        </p:txBody>
      </p:sp>
      <p:sp>
        <p:nvSpPr>
          <p:cNvPr id="7" name="Picture Placeholder 14"/>
          <p:cNvSpPr txBox="1">
            <a:spLocks/>
          </p:cNvSpPr>
          <p:nvPr/>
        </p:nvSpPr>
        <p:spPr>
          <a:xfrm>
            <a:off x="1219200" y="17124947"/>
            <a:ext cx="8763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6600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INSERT LOGO</a:t>
            </a:r>
            <a:endParaRPr lang="en-US" dirty="0"/>
          </a:p>
        </p:txBody>
      </p:sp>
      <p:sp>
        <p:nvSpPr>
          <p:cNvPr id="8" name="Text Placeholder 18"/>
          <p:cNvSpPr txBox="1">
            <a:spLocks/>
          </p:cNvSpPr>
          <p:nvPr/>
        </p:nvSpPr>
        <p:spPr>
          <a:xfrm>
            <a:off x="10851903" y="17530261"/>
            <a:ext cx="11396491" cy="17801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5400" b="1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WEBSITE FOR MORE INFORMATION?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061" y="0"/>
            <a:ext cx="1441583" cy="28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726" y="0"/>
            <a:ext cx="20588674" cy="20588674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0" y="0"/>
            <a:ext cx="26365200" cy="20588674"/>
          </a:xfrm>
          <a:custGeom>
            <a:avLst/>
            <a:gdLst>
              <a:gd name="connsiteX0" fmla="*/ 0 w 23622000"/>
              <a:gd name="connsiteY0" fmla="*/ 0 h 20574000"/>
              <a:gd name="connsiteX1" fmla="*/ 23622000 w 23622000"/>
              <a:gd name="connsiteY1" fmla="*/ 0 h 20574000"/>
              <a:gd name="connsiteX2" fmla="*/ 23622000 w 23622000"/>
              <a:gd name="connsiteY2" fmla="*/ 20574000 h 20574000"/>
              <a:gd name="connsiteX3" fmla="*/ 0 w 23622000"/>
              <a:gd name="connsiteY3" fmla="*/ 20574000 h 20574000"/>
              <a:gd name="connsiteX4" fmla="*/ 0 w 23622000"/>
              <a:gd name="connsiteY4" fmla="*/ 0 h 20574000"/>
              <a:gd name="connsiteX0" fmla="*/ 0 w 23622000"/>
              <a:gd name="connsiteY0" fmla="*/ 0 h 20600126"/>
              <a:gd name="connsiteX1" fmla="*/ 23622000 w 23622000"/>
              <a:gd name="connsiteY1" fmla="*/ 0 h 20600126"/>
              <a:gd name="connsiteX2" fmla="*/ 20434663 w 23622000"/>
              <a:gd name="connsiteY2" fmla="*/ 20600126 h 20600126"/>
              <a:gd name="connsiteX3" fmla="*/ 0 w 23622000"/>
              <a:gd name="connsiteY3" fmla="*/ 20574000 h 20600126"/>
              <a:gd name="connsiteX4" fmla="*/ 0 w 23622000"/>
              <a:gd name="connsiteY4" fmla="*/ 0 h 20600126"/>
              <a:gd name="connsiteX0" fmla="*/ 0 w 23622000"/>
              <a:gd name="connsiteY0" fmla="*/ 0 h 20626251"/>
              <a:gd name="connsiteX1" fmla="*/ 23622000 w 23622000"/>
              <a:gd name="connsiteY1" fmla="*/ 0 h 20626251"/>
              <a:gd name="connsiteX2" fmla="*/ 20460789 w 23622000"/>
              <a:gd name="connsiteY2" fmla="*/ 20626251 h 20626251"/>
              <a:gd name="connsiteX3" fmla="*/ 0 w 23622000"/>
              <a:gd name="connsiteY3" fmla="*/ 20574000 h 20626251"/>
              <a:gd name="connsiteX4" fmla="*/ 0 w 23622000"/>
              <a:gd name="connsiteY4" fmla="*/ 0 h 20626251"/>
              <a:gd name="connsiteX0" fmla="*/ 0 w 23622000"/>
              <a:gd name="connsiteY0" fmla="*/ 0 h 20588674"/>
              <a:gd name="connsiteX1" fmla="*/ 23622000 w 23622000"/>
              <a:gd name="connsiteY1" fmla="*/ 0 h 20588674"/>
              <a:gd name="connsiteX2" fmla="*/ 20460788 w 23622000"/>
              <a:gd name="connsiteY2" fmla="*/ 20588674 h 20588674"/>
              <a:gd name="connsiteX3" fmla="*/ 0 w 23622000"/>
              <a:gd name="connsiteY3" fmla="*/ 20574000 h 20588674"/>
              <a:gd name="connsiteX4" fmla="*/ 0 w 23622000"/>
              <a:gd name="connsiteY4" fmla="*/ 0 h 205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0" h="20588674">
                <a:moveTo>
                  <a:pt x="0" y="0"/>
                </a:moveTo>
                <a:lnTo>
                  <a:pt x="23622000" y="0"/>
                </a:lnTo>
                <a:lnTo>
                  <a:pt x="20460788" y="20588674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219200" y="1408196"/>
            <a:ext cx="23012400" cy="2333625"/>
          </a:xfrm>
          <a:prstGeom prst="rect">
            <a:avLst/>
          </a:prstGeom>
        </p:spPr>
        <p:txBody>
          <a:bodyPr/>
          <a:lstStyle>
            <a:lvl1pPr algn="l" defTabSz="1371417" rtl="0" eaLnBrk="1" latinLnBrk="0" hangingPunct="1">
              <a:lnSpc>
                <a:spcPts val="15748"/>
              </a:lnSpc>
              <a:spcBef>
                <a:spcPct val="0"/>
              </a:spcBef>
              <a:buNone/>
              <a:defRPr lang="en-US" sz="14398" b="1" i="0" kern="120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CLICK TO ADD EVENT TITLE</a:t>
            </a:r>
            <a:endParaRPr lang="en-US" dirty="0"/>
          </a:p>
        </p:txBody>
      </p:sp>
      <p:sp>
        <p:nvSpPr>
          <p:cNvPr id="3" name="Text Placeholder 13"/>
          <p:cNvSpPr txBox="1">
            <a:spLocks/>
          </p:cNvSpPr>
          <p:nvPr/>
        </p:nvSpPr>
        <p:spPr>
          <a:xfrm>
            <a:off x="1219200" y="5245768"/>
            <a:ext cx="21075650" cy="1828800"/>
          </a:xfrm>
          <a:prstGeom prst="rect">
            <a:avLst/>
          </a:prstGeom>
        </p:spPr>
        <p:txBody>
          <a:bodyPr anchor="ctr"/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0" i="1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 to Insert Speaker or </a:t>
            </a:r>
            <a:br>
              <a:rPr lang="en-US" smtClean="0"/>
            </a:br>
            <a:r>
              <a:rPr lang="en-US" smtClean="0"/>
              <a:t>Lecture Subtitle</a:t>
            </a:r>
            <a:endParaRPr lang="en-US" dirty="0"/>
          </a:p>
        </p:txBody>
      </p:sp>
      <p:sp>
        <p:nvSpPr>
          <p:cNvPr id="4" name="Text Placeholder 15"/>
          <p:cNvSpPr txBox="1">
            <a:spLocks/>
          </p:cNvSpPr>
          <p:nvPr/>
        </p:nvSpPr>
        <p:spPr>
          <a:xfrm>
            <a:off x="1219200" y="8504320"/>
            <a:ext cx="21075650" cy="1582153"/>
          </a:xfrm>
          <a:prstGeom prst="rect">
            <a:avLst/>
          </a:prstGeom>
        </p:spPr>
        <p:txBody>
          <a:bodyPr anchor="ctr"/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TIME DAY, MONTH #</a:t>
            </a:r>
            <a:endParaRPr lang="en-US" dirty="0" smtClean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1219200" y="10647947"/>
            <a:ext cx="21029195" cy="19330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6600" b="0" i="0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Location Name, Building/Room Number, Campus</a:t>
            </a:r>
            <a:endParaRPr lang="en-US" dirty="0" smtClean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243264" y="13419221"/>
            <a:ext cx="21005132" cy="2514600"/>
          </a:xfrm>
          <a:prstGeom prst="rect">
            <a:avLst/>
          </a:prstGeom>
        </p:spPr>
        <p:txBody>
          <a:bodyPr/>
          <a:lstStyle>
            <a:lvl1pPr marL="0" indent="0" algn="r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8999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RSVP INFO</a:t>
            </a:r>
            <a:br>
              <a:rPr lang="en-US" smtClean="0"/>
            </a:br>
            <a:r>
              <a:rPr lang="en-US" smtClean="0"/>
              <a:t>DEADLINE</a:t>
            </a:r>
            <a:endParaRPr lang="en-US" dirty="0" smtClean="0"/>
          </a:p>
        </p:txBody>
      </p:sp>
      <p:sp>
        <p:nvSpPr>
          <p:cNvPr id="7" name="Picture Placeholder 14"/>
          <p:cNvSpPr txBox="1">
            <a:spLocks/>
          </p:cNvSpPr>
          <p:nvPr/>
        </p:nvSpPr>
        <p:spPr>
          <a:xfrm>
            <a:off x="1219200" y="17124947"/>
            <a:ext cx="8763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6600" b="1" kern="1200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INSERT LOGO</a:t>
            </a:r>
            <a:endParaRPr lang="en-US" dirty="0"/>
          </a:p>
        </p:txBody>
      </p:sp>
      <p:sp>
        <p:nvSpPr>
          <p:cNvPr id="8" name="Text Placeholder 18"/>
          <p:cNvSpPr txBox="1">
            <a:spLocks/>
          </p:cNvSpPr>
          <p:nvPr/>
        </p:nvSpPr>
        <p:spPr>
          <a:xfrm>
            <a:off x="10851903" y="17530261"/>
            <a:ext cx="11396491" cy="17801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1371417" rtl="0" eaLnBrk="1" latinLnBrk="0" hangingPunct="1">
              <a:lnSpc>
                <a:spcPts val="9749"/>
              </a:lnSpc>
              <a:spcBef>
                <a:spcPts val="1500"/>
              </a:spcBef>
              <a:buFont typeface="Arial"/>
              <a:buNone/>
              <a:defRPr sz="5400" b="1" kern="1200" baseline="0">
                <a:solidFill>
                  <a:schemeClr val="tx1"/>
                </a:solidFill>
                <a:latin typeface="+mn-lt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9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WEBSITE FOR MORE INFORMATION?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061" y="0"/>
            <a:ext cx="1441583" cy="28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0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9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peaker Event - Black/Gold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8DE0A203-1390-2E4E-AF38-2A363377D7CB}"/>
    </a:ext>
  </a:extLst>
</a:theme>
</file>

<file path=ppt/theme/theme2.xml><?xml version="1.0" encoding="utf-8"?>
<a:theme xmlns:a="http://schemas.openxmlformats.org/drawingml/2006/main" name="Speaker Event - White/Gold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8DE0A203-1390-2E4E-AF38-2A363377D7CB}"/>
    </a:ext>
  </a:extLst>
</a:theme>
</file>

<file path=ppt/theme/theme3.xml><?xml version="1.0" encoding="utf-8"?>
<a:theme xmlns:a="http://schemas.openxmlformats.org/drawingml/2006/main" name="Speaker Event - Gray/White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8DE0A203-1390-2E4E-AF38-2A363377D7CB}"/>
    </a:ext>
  </a:extLst>
</a:theme>
</file>

<file path=ppt/theme/theme4.xml><?xml version="1.0" encoding="utf-8"?>
<a:theme xmlns:a="http://schemas.openxmlformats.org/drawingml/2006/main" name="&quot;I&quot; Background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8DE0A203-1390-2E4E-AF38-2A363377D7CB}"/>
    </a:ext>
  </a:extLst>
</a:theme>
</file>

<file path=ppt/theme/theme5.xml><?xml version="1.0" encoding="utf-8"?>
<a:theme xmlns:a="http://schemas.openxmlformats.org/drawingml/2006/main" name="Blank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F8544903-FD73-F041-8478-5E59E5E9D765}" vid="{8DE0A203-1390-2E4E-AF38-2A363377D7CB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COE Template Bank 2019</Template>
  <TotalTime>2025</TotalTime>
  <Words>99</Words>
  <Application>Microsoft Office PowerPoint</Application>
  <PresentationFormat>Custom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Archivo Regular</vt:lpstr>
      <vt:lpstr>Arial</vt:lpstr>
      <vt:lpstr>Franklin Gothic Book</vt:lpstr>
      <vt:lpstr>Franklin Gothic Demi</vt:lpstr>
      <vt:lpstr>Speaker Event - Black/Gold</vt:lpstr>
      <vt:lpstr>Speaker Event - White/Gold</vt:lpstr>
      <vt:lpstr>Speaker Event - Gray/White</vt:lpstr>
      <vt:lpstr>"I" Background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Turner, Alexiss (alexisst@uidaho.edu)</dc:creator>
  <cp:lastModifiedBy>Turner, Alexiss (alexisst@uidaho.edu)</cp:lastModifiedBy>
  <cp:revision>29</cp:revision>
  <dcterms:created xsi:type="dcterms:W3CDTF">2019-08-20T17:19:54Z</dcterms:created>
  <dcterms:modified xsi:type="dcterms:W3CDTF">2019-09-18T17:46:19Z</dcterms:modified>
</cp:coreProperties>
</file>