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0" r:id="rId2"/>
    <p:sldId id="257" r:id="rId3"/>
    <p:sldId id="258" r:id="rId4"/>
    <p:sldId id="259" r:id="rId5"/>
    <p:sldId id="260" r:id="rId6"/>
    <p:sldId id="261" r:id="rId7"/>
    <p:sldId id="282" r:id="rId8"/>
    <p:sldId id="28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0465E-3D62-4A83-8A59-F34F576DB238}" type="datetimeFigureOut">
              <a:rPr lang="en-US" smtClean="0"/>
              <a:pPr/>
              <a:t>6/11/2010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FC524-CEDE-4B7A-800B-D6151C9153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imgurl=http://www.thelandscapedesigncenter.com/images/pictures/patios/BlueandLilacPAflagstone.jpg&amp;imgrefurl=http://www.thelandscapedesigncenter.com/design.html&amp;usg=__6KaeNC64Xy6VUSSAbrCZaqYnL_Q=&amp;h=413&amp;w=550&amp;sz=288&amp;hl=en&amp;start=39&amp;sig2=n23kmnEqaiGSCAa9Cty-nw&amp;itbs=1&amp;tbnid=myxRXpeuECBM_M:&amp;tbnh=100&amp;tbnw=133&amp;prev=/images%3Fq%3Dlandscape%2Bdesign%26start%3D36%26hl%3Den%26sa%3DN%26gbv%3D2%26ndsp%3D18%26tbs%3Disch:1&amp;ei=gPkFTKClKo6sMdn0rIU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FC524-CEDE-4B7A-800B-D6151C9153F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imgurl=http://www.kurisu.com/portfolio/images/kurisu-japanese-landscape-design-new-york-3-16.jpg&amp;imgrefurl=http://www.kurisu.com/portfolio/kurisu-japanese-landscape-design-new-york-3-16.shtml&amp;usg=__r_NCpkrchZRNZ3fdR7MWq4L9cgU=&amp;h=363&amp;w=478&amp;sz=76&amp;hl=en&amp;start=27&amp;sig2=_x-D_mhYiVXBj6fr6nZduA&amp;itbs=1&amp;tbnid=Ao35FDLi7dAlqM:&amp;tbnh=98&amp;tbnw=129&amp;prev=/images%3Fq%3Dlandscape%2Bdesign%26start%3D18%26hl%3Den%26sa%3DN%26gbv%3D2%26ndsp%3D18%26tbs%3Disch:1&amp;ei=svcFTPuUL4quNYa7jIw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FC524-CEDE-4B7A-800B-D6151C9153F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imgurl=http://www.kurisu.com/portfolio/images/kurisu-japanese-landscape-design-new-york-3-16.jpg&amp;imgrefurl=http://www.kurisu.com/portfolio/kurisu-japanese-landscape-design-new-york-3-16.shtml&amp;usg=__r_NCpkrchZRNZ3fdR7MWq4L9cgU=&amp;h=363&amp;w=478&amp;sz=76&amp;hl=en&amp;start=27&amp;sig2=_x-D_mhYiVXBj6fr6nZduA&amp;itbs=1&amp;tbnid=Ao35FDLi7dAlqM:&amp;tbnh=98&amp;tbnw=129&amp;prev=/images%3Fq%3Dlandscape%2Bdesign%26start%3D18%26hl%3Den%26sa%3DN%26gbv%3D2%26ndsp%3D18%26tbs%3Disch:1&amp;ei=svcFTPuUL4quNYa7jIw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FC524-CEDE-4B7A-800B-D6151C9153F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imgurl=http://www.kurisu.com/portfolio/images/kurisu-japanese-landscape-design-new-york-3-16.jpg&amp;imgrefurl=http://www.kurisu.com/portfolio/kurisu-japanese-landscape-design-new-york-3-16.shtml&amp;usg=__r_NCpkrchZRNZ3fdR7MWq4L9cgU=&amp;h=363&amp;w=478&amp;sz=76&amp;hl=en&amp;start=27&amp;sig2=_x-D_mhYiVXBj6fr6nZduA&amp;itbs=1&amp;tbnid=Ao35FDLi7dAlqM:&amp;tbnh=98&amp;tbnw=129&amp;prev=/images%3Fq%3Dlandscape%2Bdesign%26start%3D18%26hl%3Den%26sa%3DN%26gbv%3D2%26ndsp%3D18%26tbs%3Disch:1&amp;ei=svcFTPuUL4quNYa7jIw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FC524-CEDE-4B7A-800B-D6151C9153F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http://www.milieudesignllc.com/Images/landscape-designs.jpg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FC524-CEDE-4B7A-800B-D6151C9153F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http://www.romalandscaping.com/images/landscaping.jpg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FC524-CEDE-4B7A-800B-D6151C9153F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http://www.thelandscapedesigncenter.com/images/pictures/patios/BlueandLilacPAflagstone.jpg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FC524-CEDE-4B7A-800B-D6151C9153F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http://images02.olx.com/ui/2/39/01/21643801_1.jpg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FC524-CEDE-4B7A-800B-D6151C9153F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http://www.summersgardens.co.uk/images/garden-landscape-design.jpg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FC524-CEDE-4B7A-800B-D6151C9153F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http://www.hortulus.com.au/assets/Uploads/_resampled/CroppedImage410350-design.jpg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FC524-CEDE-4B7A-800B-D6151C9153F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imgurl=http://www.hortulus.com.au/assets/Uploads/_resampled/CroppedImage410350-design.jpg&amp;imgrefurl=http://www.hortulus.com.au/design/&amp;usg=__IcE4fVlNVoal1rmHLue2cgceack=&amp;h=350&amp;w=410&amp;sz=39&amp;hl=en&amp;start=70&amp;sig2=yxpa5bO9FMr-d_WLgYdZuw&amp;itbs=1&amp;tbnid=BlaRd72WiC2jmM:&amp;tbnh=107&amp;tbnw=125&amp;prev=/images%3Fq%3Dlandscape%2Bdesign%26start%3D54%26hl%3Den%26sa%3DN%26gbv%3D2%26ndsp%3D18%26tbs%3Disch:1&amp;ei=pvoFTMP7I4quNYa7jIw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FC524-CEDE-4B7A-800B-D6151C9153F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http://www.gaialandscapedesignbackgrounds.net/landscape-design-background-zen-garden-Koumyouzenji-e-chan-architecture.jpg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FC524-CEDE-4B7A-800B-D6151C9153F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imgurl=http://www.hortulus.com.au/assets/Uploads/_resampled/CroppedImage410350-design.jpg&amp;imgrefurl=http://www.hortulus.com.au/design/&amp;usg=__IcE4fVlNVoal1rmHLue2cgceack=&amp;h=350&amp;w=410&amp;sz=39&amp;hl=en&amp;start=70&amp;sig2=yxpa5bO9FMr-d_WLgYdZuw&amp;itbs=1&amp;tbnid=BlaRd72WiC2jmM:&amp;tbnh=107&amp;tbnw=125&amp;prev=/images%3Fq%3Dlandscape%2Bdesign%26start%3D54%26hl%3Den%26sa%3DN%26gbv%3D2%26ndsp%3D18%26tbs%3Disch:1&amp;ei=pvoFTMP7I4quNYa7jIw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FC524-CEDE-4B7A-800B-D6151C9153F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imgurl=http://www.hortulus.com.au/assets/Uploads/_resampled/CroppedImage410350-design.jpg&amp;imgrefurl=http://www.hortulus.com.au/design/&amp;usg=__IcE4fVlNVoal1rmHLue2cgceack=&amp;h=350&amp;w=410&amp;sz=39&amp;hl=en&amp;start=70&amp;sig2=yxpa5bO9FMr-d_WLgYdZuw&amp;itbs=1&amp;tbnid=BlaRd72WiC2jmM:&amp;tbnh=107&amp;tbnw=125&amp;prev=/images%3Fq%3Dlandscape%2Bdesign%26start%3D54%26hl%3Den%26sa%3DN%26gbv%3D2%26ndsp%3D18%26tbs%3Disch:1&amp;ei=pvoFTMP7I4quNYa7jIw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FC524-CEDE-4B7A-800B-D6151C9153F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imgurl=http://www.hortulus.com.au/assets/Uploads/_resampled/CroppedImage410350-design.jpg&amp;imgrefurl=http://www.hortulus.com.au/design/&amp;usg=__IcE4fVlNVoal1rmHLue2cgceack=&amp;h=350&amp;w=410&amp;sz=39&amp;hl=en&amp;start=70&amp;sig2=yxpa5bO9FMr-d_WLgYdZuw&amp;itbs=1&amp;tbnid=BlaRd72WiC2jmM:&amp;tbnh=107&amp;tbnw=125&amp;prev=/images%3Fq%3Dlandscape%2Bdesign%26start%3D54%26hl%3Den%26sa%3DN%26gbv%3D2%26ndsp%3D18%26tbs%3Disch:1&amp;ei=pvoFTMP7I4quNYa7jIw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FC524-CEDE-4B7A-800B-D6151C9153F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http://www.landscapedesignplans.net/landscape-design-plans-rock-garden-gardengirly-designs.jpg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FC524-CEDE-4B7A-800B-D6151C9153F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imgurl=http://goodfellasgroup.com/images/landscape_wall_jqvh.jpg&amp;imgrefurl=http://goodfellasgroup.com/Landscape_Design_Install.html&amp;usg=___BTYJmDEGbe6o_TCLuZOglDXYFo=&amp;h=300&amp;w=400&amp;sz=121&amp;hl=en&amp;start=78&amp;sig2=985gTzh-n5rjM0fnIqnAqQ&amp;itbs=1&amp;tbnid=kDAlRqNaQfpW1M:&amp;tbnh=93&amp;tbnw=124&amp;prev=/images%3Fq%3Dlandscape%2Bdesign%26start%3D72%26hl%3Den%26sa%3DN%26gbv%3D2%26ndsp%3D18%26tbs%3Disch:1&amp;ei=3PsFTJTLDoGkNcvflYM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FC524-CEDE-4B7A-800B-D6151C9153F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http://www.landscapedesignplans.net/landscape-design-plans-bush-hedge-cyclists-Uncle-Paul-T-designs.jpg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FC524-CEDE-4B7A-800B-D6151C9153F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http://2.bp.blogspot.com/_VZ4JrUl0w_4/SYJz5sOXYwI/AAAAAAAAAOk/6NjjgCSuoXY/s400/Nz+landscape+design+designer+plans.jpg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FC524-CEDE-4B7A-800B-D6151C9153F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imgurl=http://www.gaialandscapedesignbackgrounds.net/landscape-design-background-zen-garden-Koumyouzenji-e-chan-architecture.jpg&amp;imgrefurl=http://www.gaialandscapedesignbackgrounds.net/&amp;usg=__LMIkdTnszyXplKT1soqUpujdvUc=&amp;h=480&amp;w=640&amp;sz=287&amp;hl=en&amp;start=2&amp;sig2=I310C1j3D37JNzr6YFgpxA&amp;itbs=1&amp;tbnid=iWnMxP3WOeqAkM:&amp;tbnh=103&amp;tbnw=137&amp;prev=/images%3Fq%3Dlandscape%2Bdesign%26hl%3Den%26gbv%3D2%26tbs%3Disch:1&amp;ei=zvUFTNqNDpe0MeexvI8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FC524-CEDE-4B7A-800B-D6151C9153F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imgurl=http://www.gaialandscapedesignbackgrounds.net/landscape-design-background-zen-garden-Koumyouzenji-e-chan-architecture.jpg&amp;imgrefurl=http://www.gaialandscapedesignbackgrounds.net/&amp;usg=__LMIkdTnszyXplKT1soqUpujdvUc=&amp;h=480&amp;w=640&amp;sz=287&amp;hl=en&amp;start=2&amp;sig2=I310C1j3D37JNzr6YFgpxA&amp;itbs=1&amp;tbnid=iWnMxP3WOeqAkM:&amp;tbnh=103&amp;tbnw=137&amp;prev=/images%3Fq%3Dlandscape%2Bdesign%26hl%3Den%26gbv%3D2%26tbs%3Disch:1&amp;ei=zvUFTNqNDpe0MeexvI8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FC524-CEDE-4B7A-800B-D6151C9153F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http://local.yodle.com/articles/wp-content/uploads/2009/07/landscape-design.jpg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FC524-CEDE-4B7A-800B-D6151C9153F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http://www.fairwaylawnskc.com/art/landscape_stonepath.jpg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FC524-CEDE-4B7A-800B-D6151C9153F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imgurl=http://www.milieu-design.com/images/landarch_design.jpg&amp;imgrefurl=http://www.milieu-design.com/services/landscape_architecture.htm&amp;usg=__RQnH0zvC7ggNrfMjd_4uwhKSMZ4=&amp;h=450&amp;w=290&amp;sz=86&amp;hl=en&amp;start=5&amp;um=1&amp;itbs=1&amp;tbnid=OBeh-_g0pB3ExM:&amp;tbnh=127&amp;tbnw=82&amp;prev=/images%3Fq%3Dlandscape%2Barchitecture%26um%3D1%26hl%3Den%26sa%3DN%26tbs%3Disch: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FC524-CEDE-4B7A-800B-D6151C9153F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http://www.dmglandscape.com/images/fpslides/chelseagarden2.jpg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FC524-CEDE-4B7A-800B-D6151C9153F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http://www.princetonscapes.com/images/landscape-design.jpg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FC524-CEDE-4B7A-800B-D6151C9153F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4BF1-6082-4DE5-952A-2D1E390D3534}" type="datetimeFigureOut">
              <a:rPr lang="en-US" smtClean="0"/>
              <a:pPr/>
              <a:t>6/11/2010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34DF-33F9-4B35-B32F-DBFB52C2B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4BF1-6082-4DE5-952A-2D1E390D3534}" type="datetimeFigureOut">
              <a:rPr lang="en-US" smtClean="0"/>
              <a:pPr/>
              <a:t>6/11/2010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34DF-33F9-4B35-B32F-DBFB52C2B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4BF1-6082-4DE5-952A-2D1E390D3534}" type="datetimeFigureOut">
              <a:rPr lang="en-US" smtClean="0"/>
              <a:pPr/>
              <a:t>6/11/2010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34DF-33F9-4B35-B32F-DBFB52C2B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4BF1-6082-4DE5-952A-2D1E390D3534}" type="datetimeFigureOut">
              <a:rPr lang="en-US" smtClean="0"/>
              <a:pPr/>
              <a:t>6/11/2010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34DF-33F9-4B35-B32F-DBFB52C2B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4BF1-6082-4DE5-952A-2D1E390D3534}" type="datetimeFigureOut">
              <a:rPr lang="en-US" smtClean="0"/>
              <a:pPr/>
              <a:t>6/11/2010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34DF-33F9-4B35-B32F-DBFB52C2B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4BF1-6082-4DE5-952A-2D1E390D3534}" type="datetimeFigureOut">
              <a:rPr lang="en-US" smtClean="0"/>
              <a:pPr/>
              <a:t>6/11/2010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34DF-33F9-4B35-B32F-DBFB52C2B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4BF1-6082-4DE5-952A-2D1E390D3534}" type="datetimeFigureOut">
              <a:rPr lang="en-US" smtClean="0"/>
              <a:pPr/>
              <a:t>6/11/2010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34DF-33F9-4B35-B32F-DBFB52C2B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4BF1-6082-4DE5-952A-2D1E390D3534}" type="datetimeFigureOut">
              <a:rPr lang="en-US" smtClean="0"/>
              <a:pPr/>
              <a:t>6/11/2010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34DF-33F9-4B35-B32F-DBFB52C2B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4BF1-6082-4DE5-952A-2D1E390D3534}" type="datetimeFigureOut">
              <a:rPr lang="en-US" smtClean="0"/>
              <a:pPr/>
              <a:t>6/11/2010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34DF-33F9-4B35-B32F-DBFB52C2B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4BF1-6082-4DE5-952A-2D1E390D3534}" type="datetimeFigureOut">
              <a:rPr lang="en-US" smtClean="0"/>
              <a:pPr/>
              <a:t>6/11/2010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34DF-33F9-4B35-B32F-DBFB52C2B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4BF1-6082-4DE5-952A-2D1E390D3534}" type="datetimeFigureOut">
              <a:rPr lang="en-US" smtClean="0"/>
              <a:pPr/>
              <a:t>6/11/2010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34DF-33F9-4B35-B32F-DBFB52C2B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34BF1-6082-4DE5-952A-2D1E390D3534}" type="datetimeFigureOut">
              <a:rPr lang="en-US" smtClean="0"/>
              <a:pPr/>
              <a:t>6/11/2010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534DF-33F9-4B35-B32F-DBFB52C2B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ialandscapedesignbackgrounds.net/landscape_design_architecture_background_Zen_Garden_chan3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ialandscapedesignbackgrounds.net/landscape_design_architecture_background_Zen_Garden_Mccown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524000"/>
            <a:ext cx="579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Just as you would not build a house without blueprints, you should not put together a landscape without a design, no matter how small.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54308" y="0"/>
            <a:ext cx="3089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thelandscapedesigncenter.com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kurisu japanese garden design californ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57200"/>
            <a:ext cx="7425195" cy="563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931873" y="0"/>
            <a:ext cx="1212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kurisu.com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kurisu garden watefall design californ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57200"/>
            <a:ext cx="7324854" cy="556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931873" y="0"/>
            <a:ext cx="1212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kurisu.com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kurisu landscape design california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04800"/>
            <a:ext cx="7726216" cy="586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931873" y="0"/>
            <a:ext cx="1212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kurisu.com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milieudesignllc.com/Images/landscape-desig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240" y="304800"/>
            <a:ext cx="6080760" cy="609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104980" y="0"/>
            <a:ext cx="2039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milieudesignllc.com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romalandscaping.com/images/landscap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2400"/>
            <a:ext cx="6629400" cy="64583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897423" y="0"/>
            <a:ext cx="2246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romalandscaping.com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thelandscapedesigncenter.com/images/pictures/patios/BlueandLilacPAflagst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225" y="457200"/>
            <a:ext cx="7610775" cy="571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054308" y="0"/>
            <a:ext cx="3089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thelandscapedesigncenter.com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ages02.olx.com/ui/2/39/01/2164380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8123667" cy="609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273616" y="0"/>
            <a:ext cx="1870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images02.olx.com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summersgardens.co.uk/images/garden-landscape-des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14400"/>
            <a:ext cx="8422105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797396" y="0"/>
            <a:ext cx="2346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summersgardens.co.uk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hortulus.com.au/assets/Uploads/_resampled/CroppedImage410350-des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80999"/>
            <a:ext cx="7315200" cy="62446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422375" y="0"/>
            <a:ext cx="1721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hortulus.com.au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hortulus.com.au/assets/AIN/Honey-Garden-ENTRY-DRI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9" y="457200"/>
            <a:ext cx="8113837" cy="609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422375" y="0"/>
            <a:ext cx="1721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hortulus.com.au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gaialandscapedesignbackgrounds.net/landscape-design-background-zen-garden-Koumyouzenji-e-chan-archite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0" y="457200"/>
            <a:ext cx="7823200" cy="586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461517" y="0"/>
            <a:ext cx="3682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gaialandscapedesignbackgrounds.net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hortulus.com.au/assets/Uploads/Still-Pond-Rockwor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8316683" cy="624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422375" y="0"/>
            <a:ext cx="1721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hortulus.com.au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hortulus.com.au/assets/Uploads/Villa-10-Entry-Gat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33400"/>
            <a:ext cx="7696200" cy="57822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422375" y="0"/>
            <a:ext cx="1721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hortulus.com.au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hortulus.com.au/assets/Uploads/Heliconia-Sexy-Pink-at-Ent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"/>
            <a:ext cx="8012414" cy="601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422375" y="0"/>
            <a:ext cx="1721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hortulus.com.au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landscapedesignplans.net/landscape-design-plans-rock-garden-gardengirly-desig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33400"/>
            <a:ext cx="7620000" cy="571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540339" y="0"/>
            <a:ext cx="2603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landscapedesignplans.net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http://goodfellasgroup.com/images/landscape_wall_jqv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838200"/>
            <a:ext cx="7424657" cy="556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989436" y="0"/>
            <a:ext cx="2154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goodfellasgroup.com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landscapedesignplans.net/landscape-design-plans-bush-hedge-cyclists-Uncle-Paul-T-desig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14400"/>
            <a:ext cx="7620000" cy="5086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450570" y="0"/>
            <a:ext cx="2693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landscapedesignplans.net/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2.bp.blogspot.com/_VZ4JrUl0w_4/SYJz5sOXYwI/AAAAAAAAAOk/6NjjgCSuoXY/s400/Nz+landscape+design+designer+pla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28600"/>
            <a:ext cx="4724400" cy="629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117804" y="0"/>
            <a:ext cx="2026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2.bp.blogspot.com/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andscape design picture - landscape architecture computer background - Japanese Zen Garden, Kyushu, Japan, photo by e cha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57200"/>
            <a:ext cx="7721600" cy="579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461517" y="0"/>
            <a:ext cx="3682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gaialandscapedesignbackgrounds.net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andscape design picture - landscape architecture computer background - Japanese Zen Garden, photo by ken Mccow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95400"/>
            <a:ext cx="819630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461517" y="0"/>
            <a:ext cx="3682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gaialandscapedesignbackgrounds.net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ocal.yodle.com/articles/wp-content/uploads/2009/07/landscape-des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57200"/>
            <a:ext cx="5943600" cy="594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502973" y="0"/>
            <a:ext cx="1641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local.yodle.com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fairwaylawnskc.com/art/landscape_stonepa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57200"/>
            <a:ext cx="5791200" cy="6080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080422" y="0"/>
            <a:ext cx="2063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fairwaylawnskc.com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milieu-design.com/images/landarch_des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81000"/>
            <a:ext cx="3962400" cy="614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dmglandscape.com/images/fpslides/chelseagarde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47800"/>
            <a:ext cx="7620000" cy="3562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7143772" y="0"/>
            <a:ext cx="2000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dmglandscape.com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rincetonscapes.com/images/landscape-des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52400"/>
            <a:ext cx="4343400" cy="65271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969302" y="0"/>
            <a:ext cx="2174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princetonscapes.com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334</Words>
  <Application>Microsoft Office PowerPoint</Application>
  <PresentationFormat>On-screen Show (4:3)</PresentationFormat>
  <Paragraphs>78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Brenda Patten</dc:creator>
  <cp:lastModifiedBy>Brenda Patten</cp:lastModifiedBy>
  <cp:revision>13</cp:revision>
  <dcterms:created xsi:type="dcterms:W3CDTF">2010-06-02T06:12:37Z</dcterms:created>
  <dcterms:modified xsi:type="dcterms:W3CDTF">2010-06-11T17:03:46Z</dcterms:modified>
</cp:coreProperties>
</file>