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14" r:id="rId4"/>
    <p:sldMasterId id="2147484317" r:id="rId5"/>
    <p:sldMasterId id="2147484326" r:id="rId6"/>
    <p:sldMasterId id="2147484315" r:id="rId7"/>
    <p:sldMasterId id="2147484316" r:id="rId8"/>
  </p:sldMasterIdLst>
  <p:notesMasterIdLst>
    <p:notesMasterId r:id="rId24"/>
  </p:notesMasterIdLst>
  <p:handoutMasterIdLst>
    <p:handoutMasterId r:id="rId25"/>
  </p:handoutMasterIdLst>
  <p:sldIdLst>
    <p:sldId id="261" r:id="rId9"/>
    <p:sldId id="272" r:id="rId10"/>
    <p:sldId id="293" r:id="rId11"/>
    <p:sldId id="278" r:id="rId12"/>
    <p:sldId id="285" r:id="rId13"/>
    <p:sldId id="286" r:id="rId14"/>
    <p:sldId id="287" r:id="rId15"/>
    <p:sldId id="291" r:id="rId16"/>
    <p:sldId id="292" r:id="rId17"/>
    <p:sldId id="260" r:id="rId18"/>
    <p:sldId id="288" r:id="rId19"/>
    <p:sldId id="289" r:id="rId20"/>
    <p:sldId id="290" r:id="rId21"/>
    <p:sldId id="294" r:id="rId22"/>
    <p:sldId id="283" r:id="rId23"/>
  </p:sldIdLst>
  <p:sldSz cx="24385588" cy="13717588"/>
  <p:notesSz cx="6858000" cy="9144000"/>
  <p:defaultTextStyle>
    <a:defPPr>
      <a:defRPr lang="ru-RU"/>
    </a:defPPr>
    <a:lvl1pPr marL="0" algn="l" defTabSz="2438092" rtl="0" eaLnBrk="1" latinLnBrk="0" hangingPunct="1">
      <a:defRPr sz="4800" kern="1200">
        <a:solidFill>
          <a:schemeClr val="tx1"/>
        </a:solidFill>
        <a:latin typeface="+mn-lt"/>
        <a:ea typeface="+mn-ea"/>
        <a:cs typeface="+mn-cs"/>
      </a:defRPr>
    </a:lvl1pPr>
    <a:lvl2pPr marL="1219047" algn="l" defTabSz="2438092" rtl="0" eaLnBrk="1" latinLnBrk="0" hangingPunct="1">
      <a:defRPr sz="4800" kern="1200">
        <a:solidFill>
          <a:schemeClr val="tx1"/>
        </a:solidFill>
        <a:latin typeface="+mn-lt"/>
        <a:ea typeface="+mn-ea"/>
        <a:cs typeface="+mn-cs"/>
      </a:defRPr>
    </a:lvl2pPr>
    <a:lvl3pPr marL="2438092" algn="l" defTabSz="2438092" rtl="0" eaLnBrk="1" latinLnBrk="0" hangingPunct="1">
      <a:defRPr sz="4800" kern="1200">
        <a:solidFill>
          <a:schemeClr val="tx1"/>
        </a:solidFill>
        <a:latin typeface="+mn-lt"/>
        <a:ea typeface="+mn-ea"/>
        <a:cs typeface="+mn-cs"/>
      </a:defRPr>
    </a:lvl3pPr>
    <a:lvl4pPr marL="3657139" algn="l" defTabSz="2438092" rtl="0" eaLnBrk="1" latinLnBrk="0" hangingPunct="1">
      <a:defRPr sz="4800" kern="1200">
        <a:solidFill>
          <a:schemeClr val="tx1"/>
        </a:solidFill>
        <a:latin typeface="+mn-lt"/>
        <a:ea typeface="+mn-ea"/>
        <a:cs typeface="+mn-cs"/>
      </a:defRPr>
    </a:lvl4pPr>
    <a:lvl5pPr marL="4876186" algn="l" defTabSz="2438092" rtl="0" eaLnBrk="1" latinLnBrk="0" hangingPunct="1">
      <a:defRPr sz="4800" kern="1200">
        <a:solidFill>
          <a:schemeClr val="tx1"/>
        </a:solidFill>
        <a:latin typeface="+mn-lt"/>
        <a:ea typeface="+mn-ea"/>
        <a:cs typeface="+mn-cs"/>
      </a:defRPr>
    </a:lvl5pPr>
    <a:lvl6pPr marL="6095230" algn="l" defTabSz="2438092" rtl="0" eaLnBrk="1" latinLnBrk="0" hangingPunct="1">
      <a:defRPr sz="4800" kern="1200">
        <a:solidFill>
          <a:schemeClr val="tx1"/>
        </a:solidFill>
        <a:latin typeface="+mn-lt"/>
        <a:ea typeface="+mn-ea"/>
        <a:cs typeface="+mn-cs"/>
      </a:defRPr>
    </a:lvl6pPr>
    <a:lvl7pPr marL="7314277" algn="l" defTabSz="2438092" rtl="0" eaLnBrk="1" latinLnBrk="0" hangingPunct="1">
      <a:defRPr sz="4800" kern="1200">
        <a:solidFill>
          <a:schemeClr val="tx1"/>
        </a:solidFill>
        <a:latin typeface="+mn-lt"/>
        <a:ea typeface="+mn-ea"/>
        <a:cs typeface="+mn-cs"/>
      </a:defRPr>
    </a:lvl7pPr>
    <a:lvl8pPr marL="8533324" algn="l" defTabSz="2438092" rtl="0" eaLnBrk="1" latinLnBrk="0" hangingPunct="1">
      <a:defRPr sz="4800" kern="1200">
        <a:solidFill>
          <a:schemeClr val="tx1"/>
        </a:solidFill>
        <a:latin typeface="+mn-lt"/>
        <a:ea typeface="+mn-ea"/>
        <a:cs typeface="+mn-cs"/>
      </a:defRPr>
    </a:lvl8pPr>
    <a:lvl9pPr marL="9752371" algn="l" defTabSz="2438092" rtl="0" eaLnBrk="1" latinLnBrk="0" hangingPunct="1">
      <a:defRPr sz="4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id="{C934344E-928D-9747-A758-2D473ED4398A}">
          <p14:sldIdLst>
            <p14:sldId id="261"/>
            <p14:sldId id="272"/>
            <p14:sldId id="293"/>
            <p14:sldId id="278"/>
            <p14:sldId id="285"/>
            <p14:sldId id="286"/>
            <p14:sldId id="287"/>
            <p14:sldId id="291"/>
            <p14:sldId id="292"/>
            <p14:sldId id="260"/>
            <p14:sldId id="288"/>
            <p14:sldId id="289"/>
            <p14:sldId id="290"/>
            <p14:sldId id="294"/>
            <p14:sldId id="283"/>
          </p14:sldIdLst>
        </p14:section>
        <p14:section name="EXTRAS" id="{931BC854-6397-194B-8BA4-F30C6897EFB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n, Dave (davelien@uidaho.edu)" initials="L(" lastIdx="9" clrIdx="0">
    <p:extLst>
      <p:ext uri="{19B8F6BF-5375-455C-9EA6-DF929625EA0E}">
        <p15:presenceInfo xmlns:p15="http://schemas.microsoft.com/office/powerpoint/2012/main" userId="S::davelien@uidaho.edu::2dead5b6-c907-4c11-9533-7e2b77782cef" providerId="AD"/>
      </p:ext>
    </p:extLst>
  </p:cmAuthor>
  <p:cmAuthor id="2" name="Borchers, Brian (bborcher@uidaho.edu)" initials="B(" lastIdx="3" clrIdx="1">
    <p:extLst>
      <p:ext uri="{19B8F6BF-5375-455C-9EA6-DF929625EA0E}">
        <p15:presenceInfo xmlns:p15="http://schemas.microsoft.com/office/powerpoint/2012/main" userId="S::bborcher@uidaho.edu::f68b59b6-d871-463e-8bfe-c2eae687f647" providerId="AD"/>
      </p:ext>
    </p:extLst>
  </p:cmAuthor>
  <p:cmAuthor id="3" name="Ewart, Daniel (dewart@uidaho.edu)" initials="ED(" lastIdx="12" clrIdx="2">
    <p:extLst>
      <p:ext uri="{19B8F6BF-5375-455C-9EA6-DF929625EA0E}">
        <p15:presenceInfo xmlns:p15="http://schemas.microsoft.com/office/powerpoint/2012/main" userId="S::dewart@uidaho.edu::0cefb24d-6b62-4baf-889e-87b20aa460a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5217"/>
    <a:srgbClr val="FBC71A"/>
    <a:srgbClr val="E1E1E1"/>
    <a:srgbClr val="FFFFFF"/>
    <a:srgbClr val="649FFF"/>
    <a:srgbClr val="F2F2F2"/>
    <a:srgbClr val="FAFAFA"/>
    <a:srgbClr val="242529"/>
    <a:srgbClr val="D1D9E1"/>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5"/>
    <p:restoredTop sz="94694"/>
  </p:normalViewPr>
  <p:slideViewPr>
    <p:cSldViewPr snapToGrid="0">
      <p:cViewPr varScale="1">
        <p:scale>
          <a:sx n="69" d="100"/>
          <a:sy n="69" d="100"/>
        </p:scale>
        <p:origin x="288" y="76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6D41B0E-0A9B-FB43-B29A-2C5A495EA0A7}" type="datetimeFigureOut">
              <a:rPr lang="ru-RU" smtClean="0">
                <a:latin typeface="Archivo Regular" charset="0"/>
              </a:rPr>
              <a:t>13.10.2019</a:t>
            </a:fld>
            <a:endParaRPr lang="ru-RU" dirty="0">
              <a:latin typeface="Archivo Regular" charset="0"/>
            </a:endParaRPr>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latin typeface="Archivo Regular" charset="0"/>
            </a:endParaRPr>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11949-EE69-F440-BF44-484174DCC2AF}" type="slidenum">
              <a:rPr lang="ru-RU" smtClean="0">
                <a:latin typeface="Archivo Regular" charset="0"/>
              </a:rPr>
              <a:t>‹#›</a:t>
            </a:fld>
            <a:endParaRPr lang="ru-RU" dirty="0">
              <a:latin typeface="Archivo Regular" charset="0"/>
            </a:endParaRPr>
          </a:p>
        </p:txBody>
      </p:sp>
      <p:sp>
        <p:nvSpPr>
          <p:cNvPr id="6" name="Верхний колонтитул 5"/>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latin typeface="Archivo Regular" charset="0"/>
            </a:endParaRPr>
          </a:p>
        </p:txBody>
      </p:sp>
    </p:spTree>
    <p:extLst>
      <p:ext uri="{BB962C8B-B14F-4D97-AF65-F5344CB8AC3E}">
        <p14:creationId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Archivo Regular" charset="0"/>
              </a:defRPr>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Archivo Regular" charset="0"/>
              </a:defRPr>
            </a:lvl1pPr>
          </a:lstStyle>
          <a:p>
            <a:fld id="{E7E03F2D-4C40-8A47-B131-FA84CE0A3C0A}" type="datetimeFigureOut">
              <a:rPr lang="ru-RU" smtClean="0"/>
              <a:pPr/>
              <a:t>13.10.2019</a:t>
            </a:fld>
            <a:endParaRPr lang="ru-RU" dirty="0"/>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err="1"/>
              <a:t>Образец</a:t>
            </a:r>
            <a:r>
              <a:rPr lang="en-US"/>
              <a:t> </a:t>
            </a:r>
            <a:r>
              <a:rPr lang="en-US" err="1"/>
              <a:t>текста</a:t>
            </a:r>
            <a:endParaRPr lang="en-US"/>
          </a:p>
          <a:p>
            <a:pPr lvl="1"/>
            <a:r>
              <a:rPr lang="en-US" err="1"/>
              <a:t>Второй</a:t>
            </a:r>
            <a:r>
              <a:rPr lang="en-US"/>
              <a:t> </a:t>
            </a:r>
            <a:r>
              <a:rPr lang="en-US" err="1"/>
              <a:t>уровень</a:t>
            </a:r>
            <a:endParaRPr lang="en-US"/>
          </a:p>
          <a:p>
            <a:pPr lvl="2"/>
            <a:r>
              <a:rPr lang="en-US" err="1"/>
              <a:t>Третий</a:t>
            </a:r>
            <a:r>
              <a:rPr lang="en-US"/>
              <a:t> </a:t>
            </a:r>
            <a:r>
              <a:rPr lang="en-US" err="1"/>
              <a:t>уровень</a:t>
            </a:r>
            <a:endParaRPr lang="en-US"/>
          </a:p>
          <a:p>
            <a:pPr lvl="3"/>
            <a:r>
              <a:rPr lang="en-US" err="1"/>
              <a:t>Четвертый</a:t>
            </a:r>
            <a:r>
              <a:rPr lang="en-US"/>
              <a:t> </a:t>
            </a:r>
            <a:r>
              <a:rPr lang="en-US" err="1"/>
              <a:t>уровень</a:t>
            </a:r>
            <a:endParaRPr lang="en-US"/>
          </a:p>
          <a:p>
            <a:pPr lvl="4"/>
            <a:r>
              <a:rPr lang="en-US" err="1"/>
              <a:t>Пятый</a:t>
            </a:r>
            <a:r>
              <a:rPr lang="en-US"/>
              <a:t> </a:t>
            </a:r>
            <a:r>
              <a:rPr lang="en-US" err="1"/>
              <a:t>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Archivo Regular" charset="0"/>
              </a:defRPr>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Archivo Regular" charset="0"/>
              </a:defRPr>
            </a:lvl1pPr>
          </a:lstStyle>
          <a:p>
            <a:fld id="{013FC40D-6FB9-1648-B027-EAD4E7DC4F2C}" type="slidenum">
              <a:rPr lang="ru-RU" smtClean="0"/>
              <a:pPr/>
              <a:t>‹#›</a:t>
            </a:fld>
            <a:endParaRPr lang="ru-RU" dirty="0"/>
          </a:p>
        </p:txBody>
      </p:sp>
    </p:spTree>
    <p:extLst>
      <p:ext uri="{BB962C8B-B14F-4D97-AF65-F5344CB8AC3E}">
        <p14:creationId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047" rtl="0" eaLnBrk="1" latinLnBrk="0" hangingPunct="1">
      <a:defRPr sz="3200" b="0" i="0" kern="1200">
        <a:solidFill>
          <a:schemeClr val="tx1"/>
        </a:solidFill>
        <a:latin typeface="Archivo Regular" charset="0"/>
        <a:ea typeface="+mn-ea"/>
        <a:cs typeface="+mn-cs"/>
      </a:defRPr>
    </a:lvl1pPr>
    <a:lvl2pPr marL="1219047" algn="l" defTabSz="1219047" rtl="0" eaLnBrk="1" latinLnBrk="0" hangingPunct="1">
      <a:defRPr sz="3200" b="0" i="0" kern="1200">
        <a:solidFill>
          <a:schemeClr val="tx1"/>
        </a:solidFill>
        <a:latin typeface="Archivo Regular" charset="0"/>
        <a:ea typeface="+mn-ea"/>
        <a:cs typeface="+mn-cs"/>
      </a:defRPr>
    </a:lvl2pPr>
    <a:lvl3pPr marL="2438092" algn="l" defTabSz="1219047" rtl="0" eaLnBrk="1" latinLnBrk="0" hangingPunct="1">
      <a:defRPr sz="3200" b="0" i="0" kern="1200">
        <a:solidFill>
          <a:schemeClr val="tx1"/>
        </a:solidFill>
        <a:latin typeface="Archivo Regular" charset="0"/>
        <a:ea typeface="+mn-ea"/>
        <a:cs typeface="+mn-cs"/>
      </a:defRPr>
    </a:lvl3pPr>
    <a:lvl4pPr marL="3657139" algn="l" defTabSz="1219047" rtl="0" eaLnBrk="1" latinLnBrk="0" hangingPunct="1">
      <a:defRPr sz="3200" b="0" i="0" kern="1200">
        <a:solidFill>
          <a:schemeClr val="tx1"/>
        </a:solidFill>
        <a:latin typeface="Archivo Regular" charset="0"/>
        <a:ea typeface="+mn-ea"/>
        <a:cs typeface="+mn-cs"/>
      </a:defRPr>
    </a:lvl4pPr>
    <a:lvl5pPr marL="4876186" algn="l" defTabSz="1219047" rtl="0" eaLnBrk="1" latinLnBrk="0" hangingPunct="1">
      <a:defRPr sz="3200" b="0" i="0" kern="1200">
        <a:solidFill>
          <a:schemeClr val="tx1"/>
        </a:solidFill>
        <a:latin typeface="Archivo Regular" charset="0"/>
        <a:ea typeface="+mn-ea"/>
        <a:cs typeface="+mn-cs"/>
      </a:defRPr>
    </a:lvl5pPr>
    <a:lvl6pPr marL="6095230" algn="l" defTabSz="1219047" rtl="0" eaLnBrk="1" latinLnBrk="0" hangingPunct="1">
      <a:defRPr sz="3200" kern="1200">
        <a:solidFill>
          <a:schemeClr val="tx1"/>
        </a:solidFill>
        <a:latin typeface="+mn-lt"/>
        <a:ea typeface="+mn-ea"/>
        <a:cs typeface="+mn-cs"/>
      </a:defRPr>
    </a:lvl6pPr>
    <a:lvl7pPr marL="7314277" algn="l" defTabSz="1219047" rtl="0" eaLnBrk="1" latinLnBrk="0" hangingPunct="1">
      <a:defRPr sz="3200" kern="1200">
        <a:solidFill>
          <a:schemeClr val="tx1"/>
        </a:solidFill>
        <a:latin typeface="+mn-lt"/>
        <a:ea typeface="+mn-ea"/>
        <a:cs typeface="+mn-cs"/>
      </a:defRPr>
    </a:lvl7pPr>
    <a:lvl8pPr marL="8533324" algn="l" defTabSz="1219047" rtl="0" eaLnBrk="1" latinLnBrk="0" hangingPunct="1">
      <a:defRPr sz="3200" kern="1200">
        <a:solidFill>
          <a:schemeClr val="tx1"/>
        </a:solidFill>
        <a:latin typeface="+mn-lt"/>
        <a:ea typeface="+mn-ea"/>
        <a:cs typeface="+mn-cs"/>
      </a:defRPr>
    </a:lvl8pPr>
    <a:lvl9pPr marL="9752371" algn="l" defTabSz="1219047"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3FC40D-6FB9-1648-B027-EAD4E7DC4F2C}" type="slidenum">
              <a:rPr lang="ru-RU" smtClean="0"/>
              <a:pPr/>
              <a:t>4</a:t>
            </a:fld>
            <a:endParaRPr lang="ru-RU" dirty="0"/>
          </a:p>
        </p:txBody>
      </p:sp>
    </p:spTree>
    <p:extLst>
      <p:ext uri="{BB962C8B-B14F-4D97-AF65-F5344CB8AC3E}">
        <p14:creationId xmlns:p14="http://schemas.microsoft.com/office/powerpoint/2010/main" val="973935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FC40D-6FB9-1648-B027-EAD4E7DC4F2C}" type="slidenum">
              <a:rPr lang="ru-RU" smtClean="0"/>
              <a:pPr/>
              <a:t>8</a:t>
            </a:fld>
            <a:endParaRPr lang="ru-RU" dirty="0"/>
          </a:p>
        </p:txBody>
      </p:sp>
    </p:spTree>
    <p:extLst>
      <p:ext uri="{BB962C8B-B14F-4D97-AF65-F5344CB8AC3E}">
        <p14:creationId xmlns:p14="http://schemas.microsoft.com/office/powerpoint/2010/main" val="3666257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735809C-9976-47E4-9194-71A155A678FD}" type="slidenum">
              <a:rPr lang="en-US" smtClean="0"/>
              <a:t>10</a:t>
            </a:fld>
            <a:endParaRPr lang="en-US" dirty="0"/>
          </a:p>
        </p:txBody>
      </p:sp>
    </p:spTree>
    <p:extLst>
      <p:ext uri="{BB962C8B-B14F-4D97-AF65-F5344CB8AC3E}">
        <p14:creationId xmlns:p14="http://schemas.microsoft.com/office/powerpoint/2010/main" val="3996107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Gold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stretch>
            <a:fillRect/>
          </a:stretch>
        </p:blipFill>
        <p:spPr>
          <a:xfrm>
            <a:off x="2940870" y="4496594"/>
            <a:ext cx="3851324" cy="4239228"/>
          </a:xfrm>
          <a:prstGeom prst="rect">
            <a:avLst/>
          </a:prstGeom>
        </p:spPr>
      </p:pic>
      <p:sp>
        <p:nvSpPr>
          <p:cNvPr id="2" name="Title 1"/>
          <p:cNvSpPr>
            <a:spLocks noGrp="1"/>
          </p:cNvSpPr>
          <p:nvPr userDrawn="1">
            <p:ph type="title" hasCustomPrompt="1"/>
          </p:nvPr>
        </p:nvSpPr>
        <p:spPr>
          <a:xfrm>
            <a:off x="12120786" y="4592117"/>
            <a:ext cx="10369152" cy="2693045"/>
          </a:xfrm>
        </p:spPr>
        <p:txBody>
          <a:bodyPr anchor="b" anchorCtr="0"/>
          <a:lstStyle>
            <a:lvl1pPr>
              <a:defRPr b="1" i="0" cap="all" normalizeH="0" baseline="0">
                <a:latin typeface="Franklin Gothic Demi" panose="020B0603020102020204" pitchFamily="34" charset="0"/>
              </a:defRPr>
            </a:lvl1pPr>
          </a:lstStyle>
          <a:p>
            <a:r>
              <a:rPr lang="en-US"/>
              <a:t>CLICK TO EDIT TITLE</a:t>
            </a:r>
          </a:p>
        </p:txBody>
      </p:sp>
      <p:sp>
        <p:nvSpPr>
          <p:cNvPr id="6" name="Text Placeholder 5"/>
          <p:cNvSpPr>
            <a:spLocks noGrp="1"/>
          </p:cNvSpPr>
          <p:nvPr userDrawn="1">
            <p:ph type="body" sz="quarter" idx="10" hasCustomPrompt="1"/>
          </p:nvPr>
        </p:nvSpPr>
        <p:spPr>
          <a:xfrm>
            <a:off x="12120786" y="7573194"/>
            <a:ext cx="10369152"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a:t>CLICK TO EDIT SUBTITLE</a:t>
            </a:r>
          </a:p>
        </p:txBody>
      </p:sp>
    </p:spTree>
    <p:extLst>
      <p:ext uri="{BB962C8B-B14F-4D97-AF65-F5344CB8AC3E}">
        <p14:creationId xmlns:p14="http://schemas.microsoft.com/office/powerpoint/2010/main" val="3886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p:tgtEl>
                                          <p:spTgt spid="16"/>
                                        </p:tgtEl>
                                        <p:attrNameLst>
                                          <p:attrName>ppt_x</p:attrName>
                                        </p:attrNameLst>
                                      </p:cBhvr>
                                      <p:tavLst>
                                        <p:tav tm="0">
                                          <p:val>
                                            <p:strVal val="#ppt_x-#ppt_w*1.125000"/>
                                          </p:val>
                                        </p:tav>
                                        <p:tav tm="100000">
                                          <p:val>
                                            <p:strVal val="#ppt_x"/>
                                          </p:val>
                                        </p:tav>
                                      </p:tavLst>
                                    </p:anim>
                                    <p:animEffect transition="in" filter="wipe(right)">
                                      <p:cBhvr>
                                        <p:cTn id="8" dur="1000"/>
                                        <p:tgtEl>
                                          <p:spTgt spid="16"/>
                                        </p:tgtEl>
                                      </p:cBhvr>
                                    </p:animEffect>
                                  </p:childTnLst>
                                </p:cTn>
                              </p:par>
                              <p:par>
                                <p:cTn id="9" presetID="42"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000"/>
                        <p:tgtEl>
                          <p:spTgt spid="6"/>
                        </p:tgtEl>
                      </p:cBhvr>
                    </p:animEffect>
                  </p:childTnLst>
                </p:cTn>
              </p:par>
            </p:tnLst>
          </p:tmpl>
        </p:tmplLst>
      </p:bldP>
    </p:bldLst>
  </p:timing>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Tex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5711825" y="5715794"/>
            <a:ext cx="17066145" cy="5181600"/>
          </a:xfrm>
        </p:spPr>
        <p:txBody>
          <a:bodyPr numCol="3" spcCol="914400"/>
          <a:lstStyle>
            <a:lvl1pPr marL="0" marR="0" indent="0" algn="l" defTabSz="2438462" rtl="0" eaLnBrk="1" fontAlgn="auto" latinLnBrk="0" hangingPunct="1">
              <a:lnSpc>
                <a:spcPts val="4300"/>
              </a:lnSpc>
              <a:spcBef>
                <a:spcPts val="0"/>
              </a:spcBef>
              <a:spcAft>
                <a:spcPts val="2500"/>
              </a:spcAft>
              <a:buClrTx/>
              <a:buSzTx/>
              <a:buFont typeface="Arial" panose="020B0604020202020204" pitchFamily="34" charset="0"/>
              <a:buNone/>
              <a:tabLst/>
              <a:defRPr lang="en-US" sz="2800"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a:t>
            </a:r>
            <a:endParaRPr lang="en-US">
              <a:effectLst/>
              <a:latin typeface="Helvetica" charset="0"/>
            </a:endParaRPr>
          </a:p>
          <a:p>
            <a:endParaRPr lang="en-US">
              <a:effectLst/>
              <a:latin typeface="Helvetica" charset="0"/>
            </a:endParaRPr>
          </a:p>
        </p:txBody>
      </p:sp>
      <p:sp>
        <p:nvSpPr>
          <p:cNvPr id="6" name="Title 1"/>
          <p:cNvSpPr>
            <a:spLocks noGrp="1"/>
          </p:cNvSpPr>
          <p:nvPr>
            <p:ph type="title" hasCustomPrompt="1"/>
          </p:nvPr>
        </p:nvSpPr>
        <p:spPr>
          <a:xfrm>
            <a:off x="1292454" y="2521471"/>
            <a:ext cx="21032788" cy="1218282"/>
          </a:xfrm>
        </p:spPr>
        <p:txBody>
          <a:bodyPr/>
          <a:lstStyle/>
          <a:p>
            <a:r>
              <a:rPr lang="en-US"/>
              <a:t>CLICK TO ADD HEADLINE</a:t>
            </a:r>
          </a:p>
        </p:txBody>
      </p:sp>
      <p:sp>
        <p:nvSpPr>
          <p:cNvPr id="8"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a:t>CLICK TO ADD SUBHEAD</a:t>
            </a:r>
          </a:p>
        </p:txBody>
      </p:sp>
      <p:sp>
        <p:nvSpPr>
          <p:cNvPr id="9" name="Text Placeholder 4"/>
          <p:cNvSpPr>
            <a:spLocks noGrp="1"/>
          </p:cNvSpPr>
          <p:nvPr>
            <p:ph type="body" sz="quarter" idx="12" hasCustomPrompt="1"/>
          </p:nvPr>
        </p:nvSpPr>
        <p:spPr>
          <a:xfrm>
            <a:off x="5711825" y="11506994"/>
            <a:ext cx="6933406" cy="607795"/>
          </a:xfrm>
        </p:spPr>
        <p:txBody>
          <a:bodyPr/>
          <a:lstStyle>
            <a:lvl1pPr marL="457200" indent="-457200">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Grid One">
    <p:spTree>
      <p:nvGrpSpPr>
        <p:cNvPr id="1" name=""/>
        <p:cNvGrpSpPr/>
        <p:nvPr/>
      </p:nvGrpSpPr>
      <p:grpSpPr>
        <a:xfrm>
          <a:off x="0" y="0"/>
          <a:ext cx="0" cy="0"/>
          <a:chOff x="0" y="0"/>
          <a:chExt cx="0" cy="0"/>
        </a:xfrm>
      </p:grpSpPr>
      <p:sp>
        <p:nvSpPr>
          <p:cNvPr id="7" name="Прямоугольник 6"/>
          <p:cNvSpPr/>
          <p:nvPr userDrawn="1"/>
        </p:nvSpPr>
        <p:spPr>
          <a:xfrm flipH="1">
            <a:off x="17821142" y="0"/>
            <a:ext cx="6564449"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flipH="1">
            <a:off x="11256690" y="0"/>
            <a:ext cx="6564449"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flipH="1">
            <a:off x="11256690" y="6858794"/>
            <a:ext cx="6564449"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2" name="Title 1"/>
          <p:cNvSpPr>
            <a:spLocks noGrp="1"/>
          </p:cNvSpPr>
          <p:nvPr>
            <p:ph type="title" hasCustomPrompt="1"/>
          </p:nvPr>
        </p:nvSpPr>
        <p:spPr>
          <a:xfrm>
            <a:off x="1292454" y="2521471"/>
            <a:ext cx="8812108" cy="2462213"/>
          </a:xfrm>
        </p:spPr>
        <p:txBody>
          <a:bodyPr/>
          <a:lstStyle>
            <a:lvl1pPr>
              <a:defRPr sz="8000" b="1">
                <a:solidFill>
                  <a:schemeClr val="accent3"/>
                </a:solidFill>
              </a:defRPr>
            </a:lvl1pPr>
          </a:lstStyle>
          <a:p>
            <a:r>
              <a:rPr lang="en-US"/>
              <a:t>CLICK TO ADD HEADLINE</a:t>
            </a:r>
          </a:p>
        </p:txBody>
      </p:sp>
      <p:sp>
        <p:nvSpPr>
          <p:cNvPr id="13" name="Text Placeholder 9"/>
          <p:cNvSpPr>
            <a:spLocks noGrp="1"/>
          </p:cNvSpPr>
          <p:nvPr>
            <p:ph type="body" sz="quarter" idx="11" hasCustomPrompt="1"/>
          </p:nvPr>
        </p:nvSpPr>
        <p:spPr>
          <a:xfrm>
            <a:off x="1292455" y="5411004"/>
            <a:ext cx="7948011" cy="4757713"/>
          </a:xfrm>
        </p:spPr>
        <p:txBody>
          <a:bodyPr/>
          <a:lstStyle>
            <a:lvl1pPr marL="0" indent="0">
              <a:buNone/>
              <a:defRPr lang="en-US" sz="3300"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4" name="Text Placeholder 9"/>
          <p:cNvSpPr>
            <a:spLocks noGrp="1"/>
          </p:cNvSpPr>
          <p:nvPr>
            <p:ph type="body" sz="quarter" idx="12" hasCustomPrompt="1"/>
          </p:nvPr>
        </p:nvSpPr>
        <p:spPr>
          <a:xfrm>
            <a:off x="12120786"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9" name="Text Placeholder 9"/>
          <p:cNvSpPr>
            <a:spLocks noGrp="1"/>
          </p:cNvSpPr>
          <p:nvPr>
            <p:ph type="body" sz="quarter" idx="13" hasCustomPrompt="1"/>
          </p:nvPr>
        </p:nvSpPr>
        <p:spPr>
          <a:xfrm>
            <a:off x="18757243" y="7789861"/>
            <a:ext cx="4824536" cy="4962897"/>
          </a:xfrm>
        </p:spPr>
        <p:txBody>
          <a:bodyPr numCol="1" spcCol="914400"/>
          <a:lstStyle>
            <a:lvl1pPr marL="0" indent="0">
              <a:lnSpc>
                <a:spcPts val="4300"/>
              </a:lnSpc>
              <a:buNone/>
              <a:defRPr lang="en-US" sz="2500" b="0" i="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0" name="Text Placeholder 9"/>
          <p:cNvSpPr>
            <a:spLocks noGrp="1"/>
          </p:cNvSpPr>
          <p:nvPr>
            <p:ph type="body" sz="quarter" idx="14" hasCustomPrompt="1"/>
          </p:nvPr>
        </p:nvSpPr>
        <p:spPr>
          <a:xfrm>
            <a:off x="12120786"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cs typeface="Arial" panose="020B06040202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21" name="Text Placeholder 9"/>
          <p:cNvSpPr>
            <a:spLocks noGrp="1"/>
          </p:cNvSpPr>
          <p:nvPr>
            <p:ph type="body" sz="quarter" idx="15" hasCustomPrompt="1"/>
          </p:nvPr>
        </p:nvSpPr>
        <p:spPr>
          <a:xfrm>
            <a:off x="18757243" y="947949"/>
            <a:ext cx="4824536" cy="4962897"/>
          </a:xfrm>
        </p:spPr>
        <p:txBody>
          <a:bodyPr numCol="1" spcCol="914400"/>
          <a:lstStyle>
            <a:lvl1pPr marL="0" indent="0">
              <a:lnSpc>
                <a:spcPts val="4300"/>
              </a:lnSpc>
              <a:buNone/>
              <a:defRPr lang="en-US" sz="2500"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endParaRPr lang="en-US">
              <a:effectLst/>
              <a:latin typeface="Helvetica" charset="0"/>
            </a:endParaRPr>
          </a:p>
        </p:txBody>
      </p:sp>
      <p:sp>
        <p:nvSpPr>
          <p:cNvPr id="11" name="Text Placeholder 4"/>
          <p:cNvSpPr>
            <a:spLocks noGrp="1"/>
          </p:cNvSpPr>
          <p:nvPr>
            <p:ph type="body" sz="quarter" idx="16" hasCustomPrompt="1"/>
          </p:nvPr>
        </p:nvSpPr>
        <p:spPr>
          <a:xfrm>
            <a:off x="1292454" y="10579898"/>
            <a:ext cx="6933406" cy="607795"/>
          </a:xfrm>
        </p:spPr>
        <p:txBody>
          <a:bodyPr/>
          <a:lstStyle>
            <a:lvl1pPr marL="457200" indent="-457200">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xt Grid Two">
    <p:spTree>
      <p:nvGrpSpPr>
        <p:cNvPr id="1" name=""/>
        <p:cNvGrpSpPr/>
        <p:nvPr/>
      </p:nvGrpSpPr>
      <p:grpSpPr>
        <a:xfrm>
          <a:off x="0" y="0"/>
          <a:ext cx="0" cy="0"/>
          <a:chOff x="0" y="0"/>
          <a:chExt cx="0" cy="0"/>
        </a:xfrm>
      </p:grpSpPr>
      <p:sp>
        <p:nvSpPr>
          <p:cNvPr id="15" name="Текст 3"/>
          <p:cNvSpPr>
            <a:spLocks noGrp="1"/>
          </p:cNvSpPr>
          <p:nvPr>
            <p:ph type="body" sz="quarter" idx="14" hasCustomPrompt="1"/>
          </p:nvPr>
        </p:nvSpPr>
        <p:spPr>
          <a:xfrm>
            <a:off x="1419214" y="6996938"/>
            <a:ext cx="6268502" cy="5262457"/>
          </a:xfrm>
          <a:prstGeom prst="rect">
            <a:avLst/>
          </a:prstGeom>
        </p:spPr>
        <p:txBody>
          <a:bodyPr/>
          <a:lstStyle>
            <a:lvl1pPr>
              <a:defRPr lang="en-US" sz="2200" b="0" i="0" baseline="0" dirty="0">
                <a:solidFill>
                  <a:schemeClr val="tx2"/>
                </a:solidFill>
                <a:latin typeface="Archivo Regular" charset="0"/>
                <a:ea typeface="Archivo Regular" charset="0"/>
                <a:cs typeface="Archivo Regular" charset="0"/>
              </a:defRPr>
            </a:lvl1pPr>
          </a:lstStyle>
          <a:p>
            <a:pPr marL="0" lvl="0" indent="0">
              <a:lnSpc>
                <a:spcPct val="150000"/>
              </a:lnSpc>
              <a:buNone/>
            </a:pPr>
            <a:r>
              <a:rPr lang="en-US"/>
              <a:t>Example text</a:t>
            </a:r>
          </a:p>
        </p:txBody>
      </p:sp>
      <p:sp>
        <p:nvSpPr>
          <p:cNvPr id="7" name="Прямоугольник 6"/>
          <p:cNvSpPr/>
          <p:nvPr userDrawn="1"/>
        </p:nvSpPr>
        <p:spPr>
          <a:xfrm rot="10800000" flipH="1">
            <a:off x="0" y="6858794"/>
            <a:ext cx="12192794" cy="685879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0" name="Прямоугольник 9"/>
          <p:cNvSpPr/>
          <p:nvPr userDrawn="1"/>
        </p:nvSpPr>
        <p:spPr>
          <a:xfrm rot="10800000" flipH="1">
            <a:off x="12192794" y="6858794"/>
            <a:ext cx="12192794" cy="68587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4"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6" name="Text Placeholder 9"/>
          <p:cNvSpPr>
            <a:spLocks noGrp="1"/>
          </p:cNvSpPr>
          <p:nvPr>
            <p:ph type="body" sz="quarter" idx="15" hasCustomPrompt="1"/>
          </p:nvPr>
        </p:nvSpPr>
        <p:spPr>
          <a:xfrm>
            <a:off x="13776970" y="8154938"/>
            <a:ext cx="8829368" cy="4078039"/>
          </a:xfrm>
        </p:spPr>
        <p:txBody>
          <a:bodyPr/>
          <a:lstStyle>
            <a:lvl1pPr marL="0" indent="0">
              <a:buNone/>
              <a:defRPr lang="en-US" sz="3300"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7" name="Text Placeholder 9"/>
          <p:cNvSpPr>
            <a:spLocks noGrp="1"/>
          </p:cNvSpPr>
          <p:nvPr>
            <p:ph type="body" sz="quarter" idx="16" hasCustomPrompt="1"/>
          </p:nvPr>
        </p:nvSpPr>
        <p:spPr>
          <a:xfrm>
            <a:off x="13776970" y="1386186"/>
            <a:ext cx="8829368" cy="4078039"/>
          </a:xfrm>
        </p:spPr>
        <p:txBody>
          <a:bodyPr/>
          <a:lstStyle>
            <a:lvl1pPr marL="0" indent="0">
              <a:buNone/>
              <a:defRPr lang="en-US" sz="3300" b="0" i="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3" name="Title 2"/>
          <p:cNvSpPr>
            <a:spLocks noGrp="1"/>
          </p:cNvSpPr>
          <p:nvPr>
            <p:ph type="title" hasCustomPrompt="1"/>
          </p:nvPr>
        </p:nvSpPr>
        <p:spPr>
          <a:xfrm>
            <a:off x="1319586" y="2521470"/>
            <a:ext cx="10180260" cy="2436564"/>
          </a:xfrm>
        </p:spPr>
        <p:txBody>
          <a:bodyPr/>
          <a:lstStyle>
            <a:lvl1pPr>
              <a:defRPr sz="8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Grid Three">
    <p:spTree>
      <p:nvGrpSpPr>
        <p:cNvPr id="1" name=""/>
        <p:cNvGrpSpPr/>
        <p:nvPr/>
      </p:nvGrpSpPr>
      <p:grpSpPr>
        <a:xfrm>
          <a:off x="0" y="0"/>
          <a:ext cx="0" cy="0"/>
          <a:chOff x="0" y="0"/>
          <a:chExt cx="0" cy="0"/>
        </a:xfrm>
      </p:grpSpPr>
      <p:sp>
        <p:nvSpPr>
          <p:cNvPr id="10" name="Прямоугольник 9"/>
          <p:cNvSpPr/>
          <p:nvPr userDrawn="1"/>
        </p:nvSpPr>
        <p:spPr>
          <a:xfrm rot="10800000">
            <a:off x="0" y="6858794"/>
            <a:ext cx="12192794" cy="685879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18" name="Прямоугольник 17"/>
          <p:cNvSpPr/>
          <p:nvPr userDrawn="1"/>
        </p:nvSpPr>
        <p:spPr>
          <a:xfrm rot="10800000" flipH="1">
            <a:off x="12192794" y="0"/>
            <a:ext cx="12192794" cy="137175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4800" b="0" i="0" dirty="0">
              <a:latin typeface="Archivo Regular" charset="0"/>
            </a:endParaRPr>
          </a:p>
        </p:txBody>
      </p:sp>
      <p:sp>
        <p:nvSpPr>
          <p:cNvPr id="9" name="Text Placeholder 9"/>
          <p:cNvSpPr>
            <a:spLocks noGrp="1"/>
          </p:cNvSpPr>
          <p:nvPr>
            <p:ph type="body" sz="quarter" idx="11" hasCustomPrompt="1"/>
          </p:nvPr>
        </p:nvSpPr>
        <p:spPr>
          <a:xfrm>
            <a:off x="1419210" y="8154938"/>
            <a:ext cx="8829368" cy="4078039"/>
          </a:xfrm>
        </p:spPr>
        <p:txBody>
          <a:bodyPr/>
          <a:lstStyle>
            <a:lvl1pPr marL="0" indent="0">
              <a:buNone/>
              <a:defRPr lang="en-US" sz="3300" b="0" i="0" smtClean="0">
                <a:solidFill>
                  <a:schemeClr val="tx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endParaRPr lang="en-US">
              <a:effectLst/>
              <a:latin typeface="Helvetica" charset="0"/>
            </a:endParaRPr>
          </a:p>
        </p:txBody>
      </p:sp>
      <p:sp>
        <p:nvSpPr>
          <p:cNvPr id="11" name="Text Placeholder 9"/>
          <p:cNvSpPr>
            <a:spLocks noGrp="1"/>
          </p:cNvSpPr>
          <p:nvPr>
            <p:ph type="body" sz="quarter" idx="12" hasCustomPrompt="1"/>
          </p:nvPr>
        </p:nvSpPr>
        <p:spPr>
          <a:xfrm>
            <a:off x="13876825" y="1992287"/>
            <a:ext cx="8829368" cy="9515425"/>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smtClean="0">
                <a:solidFill>
                  <a:schemeClr val="bg1"/>
                </a:solidFill>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a:t>
            </a:r>
            <a:r>
              <a:rPr lang="en-US"/>
              <a:t>.</a:t>
            </a:r>
            <a:r>
              <a:rPr lang="en-US">
                <a:effectLst/>
                <a:latin typeface="Helvetica" charset="0"/>
              </a:rPr>
              <a: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a:t>
            </a:r>
            <a:endParaRPr lang="en-US">
              <a:effectLst/>
              <a:latin typeface="Helvetica" charset="0"/>
            </a:endParaRPr>
          </a:p>
        </p:txBody>
      </p:sp>
      <p:sp>
        <p:nvSpPr>
          <p:cNvPr id="7" name="Title 2"/>
          <p:cNvSpPr>
            <a:spLocks noGrp="1"/>
          </p:cNvSpPr>
          <p:nvPr>
            <p:ph type="title" hasCustomPrompt="1"/>
          </p:nvPr>
        </p:nvSpPr>
        <p:spPr>
          <a:xfrm>
            <a:off x="1319586" y="2521470"/>
            <a:ext cx="10180260" cy="2436564"/>
          </a:xfrm>
        </p:spPr>
        <p:txBody>
          <a:bodyPr/>
          <a:lstStyle>
            <a:lvl1pPr>
              <a:defRPr sz="8000"/>
            </a:lvl1pPr>
          </a:lstStyle>
          <a:p>
            <a:r>
              <a:rPr lang="en-US"/>
              <a:t>CLICK TO ADD HEADLINE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8F20E0-4CB1-4C61-9C10-2AB0F71D34EF}" type="datetimeFigureOut">
              <a:rPr lang="en-US" smtClean="0"/>
              <a:t>10/13/19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A7BD3C1-DFAB-49A8-BE8D-280E77B07F84}" type="slidenum">
              <a:rPr lang="en-US" smtClean="0"/>
              <a:t>‹#›</a:t>
            </a:fld>
            <a:endParaRPr lang="en-US" dirty="0"/>
          </a:p>
        </p:txBody>
      </p:sp>
    </p:spTree>
    <p:extLst>
      <p:ext uri="{BB962C8B-B14F-4D97-AF65-F5344CB8AC3E}">
        <p14:creationId xmlns:p14="http://schemas.microsoft.com/office/powerpoint/2010/main" val="197997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Intro Full Photo">
    <p:spTree>
      <p:nvGrpSpPr>
        <p:cNvPr id="1" name=""/>
        <p:cNvGrpSpPr/>
        <p:nvPr/>
      </p:nvGrpSpPr>
      <p:grpSpPr>
        <a:xfrm>
          <a:off x="0" y="0"/>
          <a:ext cx="0" cy="0"/>
          <a:chOff x="0" y="0"/>
          <a:chExt cx="0" cy="0"/>
        </a:xfrm>
      </p:grpSpPr>
      <p:sp>
        <p:nvSpPr>
          <p:cNvPr id="7" name="Picture Placeholder 5"/>
          <p:cNvSpPr>
            <a:spLocks noGrp="1"/>
          </p:cNvSpPr>
          <p:nvPr>
            <p:ph type="pic" sz="quarter" idx="2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3" name="Title 32"/>
          <p:cNvSpPr>
            <a:spLocks noGrp="1"/>
          </p:cNvSpPr>
          <p:nvPr>
            <p:ph type="title" hasCustomPrompt="1"/>
          </p:nvPr>
        </p:nvSpPr>
        <p:spPr>
          <a:xfrm>
            <a:off x="0" y="7650882"/>
            <a:ext cx="24385588" cy="1800493"/>
          </a:xfrm>
        </p:spPr>
        <p:txBody>
          <a:bodyPr anchor="b" anchorCtr="0"/>
          <a:lstStyle>
            <a:lvl1pPr algn="ctr">
              <a:defRPr>
                <a:ln>
                  <a:noFill/>
                </a:ln>
                <a:solidFill>
                  <a:schemeClr val="bg1"/>
                </a:solidFill>
                <a:effectLst/>
              </a:defRPr>
            </a:lvl1pPr>
          </a:lstStyle>
          <a:p>
            <a:r>
              <a:rPr lang="en-US"/>
              <a:t>CLICK TO EDIT</a:t>
            </a:r>
          </a:p>
        </p:txBody>
      </p:sp>
      <p:sp>
        <p:nvSpPr>
          <p:cNvPr id="40" name="Text Placeholder 39"/>
          <p:cNvSpPr>
            <a:spLocks noGrp="1"/>
          </p:cNvSpPr>
          <p:nvPr>
            <p:ph type="body" sz="quarter" idx="21" hasCustomPrompt="1"/>
          </p:nvPr>
        </p:nvSpPr>
        <p:spPr>
          <a:xfrm>
            <a:off x="0" y="9434826"/>
            <a:ext cx="24385588" cy="1107996"/>
          </a:xfrm>
        </p:spPr>
        <p:txBody>
          <a:bodyPr wrap="square">
            <a:spAutoFit/>
          </a:bodyPr>
          <a:lstStyle>
            <a:lvl1pPr algn="ctr">
              <a:defRPr cap="all"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Intro White">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2" name="Title 1"/>
          <p:cNvSpPr>
            <a:spLocks noGrp="1"/>
          </p:cNvSpPr>
          <p:nvPr>
            <p:ph type="title" hasCustomPrompt="1"/>
          </p:nvPr>
        </p:nvSpPr>
        <p:spPr/>
        <p:txBody>
          <a:bodyPr/>
          <a:lstStyle/>
          <a:p>
            <a:r>
              <a:rPr lang="en-US"/>
              <a:t>CLICK TO EDIT</a:t>
            </a:r>
          </a:p>
        </p:txBody>
      </p:sp>
      <p:sp>
        <p:nvSpPr>
          <p:cNvPr id="11"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Intro Black">
    <p:bg>
      <p:bgPr>
        <a:solidFill>
          <a:schemeClr val="tx1"/>
        </a:solidFill>
        <a:effectLst/>
      </p:bgPr>
    </p:bg>
    <p:spTree>
      <p:nvGrpSpPr>
        <p:cNvPr id="1" name=""/>
        <p:cNvGrpSpPr/>
        <p:nvPr/>
      </p:nvGrpSpPr>
      <p:grpSpPr>
        <a:xfrm>
          <a:off x="0" y="0"/>
          <a:ext cx="0" cy="0"/>
          <a:chOff x="0" y="0"/>
          <a:chExt cx="0" cy="0"/>
        </a:xfrm>
      </p:grpSpPr>
      <p:sp>
        <p:nvSpPr>
          <p:cNvPr id="8" name="Freeform 7"/>
          <p:cNvSpPr/>
          <p:nvPr userDrawn="1"/>
        </p:nvSpPr>
        <p:spPr>
          <a:xfrm rot="660000">
            <a:off x="-1256206" y="-419358"/>
            <a:ext cx="3042063" cy="14056875"/>
          </a:xfrm>
          <a:custGeom>
            <a:avLst/>
            <a:gdLst>
              <a:gd name="connsiteX0" fmla="*/ 0 w 3042063"/>
              <a:gd name="connsiteY0" fmla="*/ 591318 h 14056875"/>
              <a:gd name="connsiteX1" fmla="*/ 3042063 w 3042063"/>
              <a:gd name="connsiteY1" fmla="*/ 0 h 14056875"/>
              <a:gd name="connsiteX2" fmla="*/ 3042063 w 3042063"/>
              <a:gd name="connsiteY2" fmla="*/ 13974336 h 14056875"/>
              <a:gd name="connsiteX3" fmla="*/ 2617439 w 3042063"/>
              <a:gd name="connsiteY3" fmla="*/ 14056875 h 14056875"/>
              <a:gd name="connsiteX4" fmla="*/ 0 w 3042063"/>
              <a:gd name="connsiteY4" fmla="*/ 591318 h 14056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063" h="14056875">
                <a:moveTo>
                  <a:pt x="0" y="591318"/>
                </a:moveTo>
                <a:lnTo>
                  <a:pt x="3042063" y="0"/>
                </a:lnTo>
                <a:lnTo>
                  <a:pt x="3042063" y="13974336"/>
                </a:lnTo>
                <a:lnTo>
                  <a:pt x="2617439" y="14056875"/>
                </a:lnTo>
                <a:lnTo>
                  <a:pt x="0" y="591318"/>
                </a:lnTo>
                <a:close/>
              </a:path>
            </a:pathLst>
          </a:custGeom>
          <a:solidFill>
            <a:srgbClr val="FBC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6" name="Title Placeholder 7"/>
          <p:cNvSpPr txBox="1">
            <a:spLocks/>
          </p:cNvSpPr>
          <p:nvPr userDrawn="1"/>
        </p:nvSpPr>
        <p:spPr>
          <a:xfrm>
            <a:off x="4919986" y="6138714"/>
            <a:ext cx="18218024" cy="1107996"/>
          </a:xfrm>
          <a:prstGeom prst="rect">
            <a:avLst/>
          </a:prstGeom>
        </p:spPr>
        <p:txBody>
          <a:bodyPr vert="horz" wrap="square" lIns="0" tIns="0" rIns="0" bIns="0" rtlCol="0" anchor="t" anchorCtr="0">
            <a:spAutoFit/>
          </a:bodyPr>
          <a:lstStyle>
            <a:lvl1pPr algn="l" defTabSz="2438462" rtl="0" eaLnBrk="1" latinLnBrk="0" hangingPunct="1">
              <a:spcBef>
                <a:spcPct val="0"/>
              </a:spcBef>
              <a:buNone/>
              <a:defRPr sz="11700" kern="1200">
                <a:solidFill>
                  <a:schemeClr val="tx1"/>
                </a:solidFill>
                <a:latin typeface="Archivo Black" charset="0"/>
                <a:ea typeface="Archivo Black" charset="0"/>
                <a:cs typeface="Archivo Black" charset="0"/>
              </a:defRPr>
            </a:lvl1pPr>
          </a:lstStyle>
          <a:p>
            <a:r>
              <a:rPr lang="en-US" sz="7200" dirty="0"/>
              <a:t>CLICK TO EDIT SUB HEADLINE</a:t>
            </a:r>
          </a:p>
        </p:txBody>
      </p:sp>
      <p:sp>
        <p:nvSpPr>
          <p:cNvPr id="3" name="Title 2"/>
          <p:cNvSpPr>
            <a:spLocks noGrp="1"/>
          </p:cNvSpPr>
          <p:nvPr>
            <p:ph type="title" hasCustomPrompt="1"/>
          </p:nvPr>
        </p:nvSpPr>
        <p:spPr>
          <a:xfrm>
            <a:off x="4847978" y="5002842"/>
            <a:ext cx="18218024" cy="1800493"/>
          </a:xfrm>
        </p:spPr>
        <p:txBody>
          <a:bodyPr/>
          <a:lstStyle>
            <a:lvl1pPr>
              <a:defRPr>
                <a:solidFill>
                  <a:schemeClr val="bg1"/>
                </a:solidFill>
              </a:defRPr>
            </a:lvl1pPr>
          </a:lstStyle>
          <a:p>
            <a:r>
              <a:rPr lang="en-US"/>
              <a:t>CLICK TO EDIT</a:t>
            </a:r>
          </a:p>
        </p:txBody>
      </p:sp>
      <p:sp>
        <p:nvSpPr>
          <p:cNvPr id="10"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Intro Dark I Pat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4" name="Text Placeholder 39"/>
          <p:cNvSpPr>
            <a:spLocks noGrp="1"/>
          </p:cNvSpPr>
          <p:nvPr>
            <p:ph type="body" sz="quarter" idx="21" hasCustomPrompt="1"/>
          </p:nvPr>
        </p:nvSpPr>
        <p:spPr>
          <a:xfrm>
            <a:off x="4847978" y="6786786"/>
            <a:ext cx="14545616" cy="1107996"/>
          </a:xfrm>
        </p:spPr>
        <p:txBody>
          <a:bodyPr>
            <a:spAutoFit/>
          </a:bodyPr>
          <a:lstStyle>
            <a:lvl1pPr>
              <a:defRPr baseline="0">
                <a:solidFill>
                  <a:schemeClr val="bg1"/>
                </a:solidFill>
              </a:defRPr>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Intro Light I Pattern">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9"/>
          <p:cNvSpPr>
            <a:spLocks noGrp="1"/>
          </p:cNvSpPr>
          <p:nvPr>
            <p:ph type="title" hasCustomPrompt="1"/>
          </p:nvPr>
        </p:nvSpPr>
        <p:spPr>
          <a:noFill/>
        </p:spPr>
        <p:txBody>
          <a:bodyPr/>
          <a:lstStyle>
            <a:lvl1pPr>
              <a:defRPr>
                <a:solidFill>
                  <a:schemeClr val="accent3"/>
                </a:solidFill>
              </a:defRPr>
            </a:lvl1pPr>
          </a:lstStyle>
          <a:p>
            <a:r>
              <a:rPr lang="en-US"/>
              <a:t>CLICK TO EDIT</a:t>
            </a:r>
          </a:p>
        </p:txBody>
      </p:sp>
      <p:sp>
        <p:nvSpPr>
          <p:cNvPr id="3" name="Text Placeholder 39"/>
          <p:cNvSpPr>
            <a:spLocks noGrp="1"/>
          </p:cNvSpPr>
          <p:nvPr>
            <p:ph type="body" sz="quarter" idx="21" hasCustomPrompt="1"/>
          </p:nvPr>
        </p:nvSpPr>
        <p:spPr>
          <a:xfrm>
            <a:off x="4847978" y="6786786"/>
            <a:ext cx="14545616" cy="1107996"/>
          </a:xfrm>
        </p:spPr>
        <p:txBody>
          <a:bodyPr>
            <a:spAutoFit/>
          </a:bodyPr>
          <a:lstStyle>
            <a:lvl1pPr>
              <a:defRPr baseline="0"/>
            </a:lvl1pPr>
          </a:lstStyle>
          <a:p>
            <a:pPr lvl="0"/>
            <a:r>
              <a:rPr lang="en-US"/>
              <a:t>CLICK TO EDIT SUBHEAD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Black Angle">
    <p:spTree>
      <p:nvGrpSpPr>
        <p:cNvPr id="1" name=""/>
        <p:cNvGrpSpPr/>
        <p:nvPr/>
      </p:nvGrpSpPr>
      <p:grpSpPr>
        <a:xfrm>
          <a:off x="0" y="0"/>
          <a:ext cx="0" cy="0"/>
          <a:chOff x="0" y="0"/>
          <a:chExt cx="0" cy="0"/>
        </a:xfrm>
      </p:grpSpPr>
      <p:sp>
        <p:nvSpPr>
          <p:cNvPr id="16" name="Freeform 15"/>
          <p:cNvSpPr/>
          <p:nvPr userDrawn="1"/>
        </p:nvSpPr>
        <p:spPr>
          <a:xfrm>
            <a:off x="0" y="0"/>
            <a:ext cx="11127100" cy="13717588"/>
          </a:xfrm>
          <a:custGeom>
            <a:avLst/>
            <a:gdLst>
              <a:gd name="connsiteX0" fmla="*/ 0 w 11127100"/>
              <a:gd name="connsiteY0" fmla="*/ 0 h 13717588"/>
              <a:gd name="connsiteX1" fmla="*/ 11127100 w 11127100"/>
              <a:gd name="connsiteY1" fmla="*/ 0 h 13717588"/>
              <a:gd name="connsiteX2" fmla="*/ 8708318 w 11127100"/>
              <a:gd name="connsiteY2" fmla="*/ 13717588 h 13717588"/>
              <a:gd name="connsiteX3" fmla="*/ 0 w 11127100"/>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11127100" h="13717588">
                <a:moveTo>
                  <a:pt x="0" y="0"/>
                </a:moveTo>
                <a:lnTo>
                  <a:pt x="11127100" y="0"/>
                </a:lnTo>
                <a:lnTo>
                  <a:pt x="8708318" y="13717588"/>
                </a:lnTo>
                <a:lnTo>
                  <a:pt x="0" y="13717588"/>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2"/>
          <a:stretch>
            <a:fillRect/>
          </a:stretch>
        </p:blipFill>
        <p:spPr>
          <a:xfrm>
            <a:off x="2903762" y="4489815"/>
            <a:ext cx="3918523" cy="4313195"/>
          </a:xfrm>
          <a:prstGeom prst="rect">
            <a:avLst/>
          </a:prstGeom>
        </p:spPr>
      </p:pic>
      <p:sp>
        <p:nvSpPr>
          <p:cNvPr id="3" name="Title 2"/>
          <p:cNvSpPr>
            <a:spLocks noGrp="1"/>
          </p:cNvSpPr>
          <p:nvPr>
            <p:ph type="title" hasCustomPrompt="1"/>
          </p:nvPr>
        </p:nvSpPr>
        <p:spPr>
          <a:xfrm>
            <a:off x="12120786" y="4572794"/>
            <a:ext cx="10297144" cy="2693045"/>
          </a:xfrm>
        </p:spPr>
        <p:txBody>
          <a:bodyPr anchor="b" anchorCtr="0"/>
          <a:lstStyle>
            <a:lvl1pPr>
              <a:defRPr b="1" cap="all" baseline="0">
                <a:solidFill>
                  <a:schemeClr val="accent3"/>
                </a:solidFill>
              </a:defRPr>
            </a:lvl1pPr>
          </a:lstStyle>
          <a:p>
            <a:r>
              <a:rPr lang="en-US"/>
              <a:t>CLICK TO EDIT TITLE</a:t>
            </a:r>
          </a:p>
        </p:txBody>
      </p:sp>
      <p:sp>
        <p:nvSpPr>
          <p:cNvPr id="8" name="Text Placeholder 5"/>
          <p:cNvSpPr>
            <a:spLocks noGrp="1"/>
          </p:cNvSpPr>
          <p:nvPr>
            <p:ph type="body" sz="quarter" idx="10" hasCustomPrompt="1"/>
          </p:nvPr>
        </p:nvSpPr>
        <p:spPr>
          <a:xfrm>
            <a:off x="12113939" y="7553871"/>
            <a:ext cx="10303991"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fade">
                                      <p:cBhvr>
                                        <p:cTn id="2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1000"/>
                        <p:tgtEl>
                          <p:spTgt spid="8"/>
                        </p:tgtEl>
                      </p:cBhvr>
                    </p:animEffect>
                  </p:childTnLst>
                </p:cTn>
              </p:par>
            </p:tnLst>
          </p:tmpl>
        </p:tmplLst>
      </p:bldP>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hoto with Text">
    <p:spTree>
      <p:nvGrpSpPr>
        <p:cNvPr id="1" name=""/>
        <p:cNvGrpSpPr/>
        <p:nvPr/>
      </p:nvGrpSpPr>
      <p:grpSpPr>
        <a:xfrm>
          <a:off x="0" y="0"/>
          <a:ext cx="0" cy="0"/>
          <a:chOff x="0" y="0"/>
          <a:chExt cx="0" cy="0"/>
        </a:xfrm>
      </p:grpSpPr>
      <p:sp>
        <p:nvSpPr>
          <p:cNvPr id="6" name="Picture Placeholder 5"/>
          <p:cNvSpPr>
            <a:spLocks noGrp="1" noChangeAspect="1"/>
          </p:cNvSpPr>
          <p:nvPr>
            <p:ph type="pic" sz="quarter" idx="15" hasCustomPrompt="1"/>
          </p:nvPr>
        </p:nvSpPr>
        <p:spPr>
          <a:xfrm>
            <a:off x="0" y="0"/>
            <a:ext cx="13716000" cy="13716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Or, drag a photo on to this box.</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p>
            <a:r>
              <a:rPr lang="en-US"/>
              <a:t>Click to edit Headline</a:t>
            </a:r>
          </a:p>
        </p:txBody>
      </p:sp>
      <p:sp>
        <p:nvSpPr>
          <p:cNvPr id="9" name="Text Placeholder 8"/>
          <p:cNvSpPr>
            <a:spLocks noGrp="1"/>
          </p:cNvSpPr>
          <p:nvPr>
            <p:ph type="body" sz="quarter" idx="16" hasCustomPrompt="1"/>
          </p:nvPr>
        </p:nvSpPr>
        <p:spPr>
          <a:xfrm>
            <a:off x="14982341" y="6463061"/>
            <a:ext cx="8137525" cy="3877985"/>
          </a:xfrm>
        </p:spPr>
        <p:txBody>
          <a:bodyPr/>
          <a:lstStyle>
            <a:lvl1pPr marL="0" indent="0">
              <a:buNone/>
              <a:defRPr baseline="0"/>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1"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a:t>CLICK TO SUBHEAD</a:t>
            </a:r>
          </a:p>
        </p:txBody>
      </p:sp>
      <p:sp>
        <p:nvSpPr>
          <p:cNvPr id="8" name="Text Placeholder 4"/>
          <p:cNvSpPr>
            <a:spLocks noGrp="1"/>
          </p:cNvSpPr>
          <p:nvPr>
            <p:ph type="body" sz="quarter" idx="12" hasCustomPrompt="1"/>
          </p:nvPr>
        </p:nvSpPr>
        <p:spPr>
          <a:xfrm>
            <a:off x="14983135" y="10882058"/>
            <a:ext cx="6933406" cy="607795"/>
          </a:xfrm>
        </p:spPr>
        <p:txBody>
          <a:bodyPr/>
          <a:lstStyle>
            <a:lvl1pPr marL="457200" indent="-457200">
              <a:buFontTx/>
              <a:buBlip>
                <a:blip r:embed="rId2"/>
              </a:buBlip>
              <a:defRPr/>
            </a:lvl1pPr>
          </a:lstStyle>
          <a:p>
            <a:pPr lvl="0"/>
            <a:r>
              <a:rPr lang="en-US"/>
              <a:t>Click to add bulleted list</a:t>
            </a:r>
          </a:p>
        </p:txBody>
      </p:sp>
    </p:spTree>
    <p:extLst>
      <p:ext uri="{BB962C8B-B14F-4D97-AF65-F5344CB8AC3E}">
        <p14:creationId xmlns:p14="http://schemas.microsoft.com/office/powerpoint/2010/main" val="183801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hoto Grid Large">
    <p:bg>
      <p:bgPr>
        <a:solidFill>
          <a:schemeClr val="bg1"/>
        </a:solidFill>
        <a:effectLst/>
      </p:bgPr>
    </p:bg>
    <p:spTree>
      <p:nvGrpSpPr>
        <p:cNvPr id="1" name=""/>
        <p:cNvGrpSpPr/>
        <p:nvPr/>
      </p:nvGrpSpPr>
      <p:grpSpPr>
        <a:xfrm>
          <a:off x="0" y="0"/>
          <a:ext cx="0" cy="0"/>
          <a:chOff x="0" y="0"/>
          <a:chExt cx="0" cy="0"/>
        </a:xfrm>
      </p:grpSpPr>
      <p:sp>
        <p:nvSpPr>
          <p:cNvPr id="8" name="Picture Placeholder 5"/>
          <p:cNvSpPr>
            <a:spLocks noGrp="1" noChangeAspect="1"/>
          </p:cNvSpPr>
          <p:nvPr>
            <p:ph type="pic" sz="quarter" idx="20" hasCustomPrompt="1"/>
          </p:nvPr>
        </p:nvSpPr>
        <p:spPr>
          <a:xfrm>
            <a:off x="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9" name="Picture Placeholder 5"/>
          <p:cNvSpPr>
            <a:spLocks noGrp="1" noChangeAspect="1"/>
          </p:cNvSpPr>
          <p:nvPr>
            <p:ph type="pic" sz="quarter" idx="21" hasCustomPrompt="1"/>
          </p:nvPr>
        </p:nvSpPr>
        <p:spPr>
          <a:xfrm>
            <a:off x="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0" name="Picture Placeholder 5"/>
          <p:cNvSpPr>
            <a:spLocks noGrp="1" noChangeAspect="1"/>
          </p:cNvSpPr>
          <p:nvPr>
            <p:ph type="pic" sz="quarter" idx="22" hasCustomPrompt="1"/>
          </p:nvPr>
        </p:nvSpPr>
        <p:spPr>
          <a:xfrm>
            <a:off x="6858000" y="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11" name="Picture Placeholder 5"/>
          <p:cNvSpPr>
            <a:spLocks noGrp="1" noChangeAspect="1"/>
          </p:cNvSpPr>
          <p:nvPr>
            <p:ph type="pic" sz="quarter" idx="23" hasCustomPrompt="1"/>
          </p:nvPr>
        </p:nvSpPr>
        <p:spPr>
          <a:xfrm>
            <a:off x="6858000" y="6858000"/>
            <a:ext cx="6858000" cy="6858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Regular"/>
                <a:ea typeface="Franklin Gothic Book Regular"/>
                <a:cs typeface="Franklin Gothic Book Regular"/>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35994" y="3276547"/>
            <a:ext cx="8136904" cy="2049792"/>
          </a:xfrm>
        </p:spPr>
        <p:txBody>
          <a:bodyPr/>
          <a:lstStyle/>
          <a:p>
            <a:r>
              <a:rPr lang="en-US"/>
              <a:t>Click to edit Headline</a:t>
            </a:r>
          </a:p>
        </p:txBody>
      </p:sp>
      <p:sp>
        <p:nvSpPr>
          <p:cNvPr id="15" name="Text Placeholder 8"/>
          <p:cNvSpPr>
            <a:spLocks noGrp="1"/>
          </p:cNvSpPr>
          <p:nvPr>
            <p:ph type="body" sz="quarter" idx="16" hasCustomPrompt="1"/>
          </p:nvPr>
        </p:nvSpPr>
        <p:spPr>
          <a:xfrm>
            <a:off x="14982341" y="6463061"/>
            <a:ext cx="8137525" cy="3799566"/>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16" name="Text Placeholder 3"/>
          <p:cNvSpPr>
            <a:spLocks noGrp="1"/>
          </p:cNvSpPr>
          <p:nvPr>
            <p:ph type="body" sz="quarter" idx="10" hasCustomPrompt="1"/>
          </p:nvPr>
        </p:nvSpPr>
        <p:spPr>
          <a:xfrm>
            <a:off x="14952490" y="5410994"/>
            <a:ext cx="8197229" cy="677108"/>
          </a:xfrm>
        </p:spPr>
        <p:txBody>
          <a:bodyPr/>
          <a:lstStyle>
            <a:lvl1pPr marL="0" indent="0">
              <a:lnSpc>
                <a:spcPct val="100000"/>
              </a:lnSpc>
              <a:buNone/>
              <a:defRPr sz="4400" b="1" cap="all" baseline="0"/>
            </a:lvl1pPr>
          </a:lstStyle>
          <a:p>
            <a:pPr lvl="0"/>
            <a:r>
              <a:rPr lang="en-US"/>
              <a:t>CLICK TO SUBHEAD</a:t>
            </a:r>
          </a:p>
        </p:txBody>
      </p:sp>
      <p:sp>
        <p:nvSpPr>
          <p:cNvPr id="12" name="Text Placeholder 4"/>
          <p:cNvSpPr>
            <a:spLocks noGrp="1"/>
          </p:cNvSpPr>
          <p:nvPr>
            <p:ph type="body" sz="quarter" idx="12" hasCustomPrompt="1"/>
          </p:nvPr>
        </p:nvSpPr>
        <p:spPr>
          <a:xfrm>
            <a:off x="14982341" y="10897394"/>
            <a:ext cx="6933406" cy="607795"/>
          </a:xfrm>
        </p:spPr>
        <p:txBody>
          <a:bodyPr/>
          <a:lstStyle>
            <a:lvl1pPr marL="457200" indent="-457200">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30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childTnLst>
                                </p:cTn>
                              </p:par>
                              <p:par>
                                <p:cTn id="14" presetID="10" presetClass="entr" presetSubtype="0" fill="hold" grpId="0" nodeType="withEffect">
                                  <p:stCondLst>
                                    <p:cond delay="6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Grid With Text">
    <p:bg>
      <p:bgPr>
        <a:solidFill>
          <a:schemeClr val="bg1"/>
        </a:solidFill>
        <a:effectLst/>
      </p:bgPr>
    </p:bg>
    <p:spTree>
      <p:nvGrpSpPr>
        <p:cNvPr id="1" name=""/>
        <p:cNvGrpSpPr/>
        <p:nvPr/>
      </p:nvGrpSpPr>
      <p:grpSpPr>
        <a:xfrm>
          <a:off x="0" y="0"/>
          <a:ext cx="0" cy="0"/>
          <a:chOff x="0" y="0"/>
          <a:chExt cx="0" cy="0"/>
        </a:xfrm>
      </p:grpSpPr>
      <p:sp>
        <p:nvSpPr>
          <p:cNvPr id="13" name="Picture Placeholder 5"/>
          <p:cNvSpPr>
            <a:spLocks noGrp="1" noChangeAspect="1"/>
          </p:cNvSpPr>
          <p:nvPr>
            <p:ph type="pic" sz="quarter" idx="10" hasCustomPrompt="1"/>
          </p:nvPr>
        </p:nvSpPr>
        <p:spPr>
          <a:xfrm>
            <a:off x="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14" name="Picture Placeholder 5"/>
          <p:cNvSpPr>
            <a:spLocks noGrp="1" noChangeAspect="1"/>
          </p:cNvSpPr>
          <p:nvPr>
            <p:ph type="pic" sz="quarter" idx="11" hasCustomPrompt="1"/>
          </p:nvPr>
        </p:nvSpPr>
        <p:spPr>
          <a:xfrm>
            <a:off x="4572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15" name="Picture Placeholder 5"/>
          <p:cNvSpPr>
            <a:spLocks noGrp="1" noChangeAspect="1"/>
          </p:cNvSpPr>
          <p:nvPr>
            <p:ph type="pic" sz="quarter" idx="12" hasCustomPrompt="1"/>
          </p:nvPr>
        </p:nvSpPr>
        <p:spPr>
          <a:xfrm>
            <a:off x="9144000"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16" name="Picture Placeholder 5"/>
          <p:cNvSpPr>
            <a:spLocks noGrp="1" noChangeAspect="1"/>
          </p:cNvSpPr>
          <p:nvPr>
            <p:ph type="pic" sz="quarter" idx="15" hasCustomPrompt="1"/>
          </p:nvPr>
        </p:nvSpPr>
        <p:spPr>
          <a:xfrm>
            <a:off x="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17" name="Picture Placeholder 5"/>
          <p:cNvSpPr>
            <a:spLocks noGrp="1" noChangeAspect="1"/>
          </p:cNvSpPr>
          <p:nvPr>
            <p:ph type="pic" sz="quarter" idx="16" hasCustomPrompt="1"/>
          </p:nvPr>
        </p:nvSpPr>
        <p:spPr>
          <a:xfrm>
            <a:off x="4572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18" name="Picture Placeholder 5"/>
          <p:cNvSpPr>
            <a:spLocks noGrp="1" noChangeAspect="1"/>
          </p:cNvSpPr>
          <p:nvPr>
            <p:ph type="pic" sz="quarter" idx="17" hasCustomPrompt="1"/>
          </p:nvPr>
        </p:nvSpPr>
        <p:spPr>
          <a:xfrm>
            <a:off x="9144000"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19" name="Picture Placeholder 5"/>
          <p:cNvSpPr>
            <a:spLocks noGrp="1" noChangeAspect="1"/>
          </p:cNvSpPr>
          <p:nvPr>
            <p:ph type="pic" sz="quarter" idx="20" hasCustomPrompt="1"/>
          </p:nvPr>
        </p:nvSpPr>
        <p:spPr>
          <a:xfrm>
            <a:off x="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20" name="Picture Placeholder 5"/>
          <p:cNvSpPr>
            <a:spLocks noGrp="1" noChangeAspect="1"/>
          </p:cNvSpPr>
          <p:nvPr>
            <p:ph type="pic" sz="quarter" idx="21" hasCustomPrompt="1"/>
          </p:nvPr>
        </p:nvSpPr>
        <p:spPr>
          <a:xfrm>
            <a:off x="4572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21" name="Picture Placeholder 5"/>
          <p:cNvSpPr>
            <a:spLocks noGrp="1" noChangeAspect="1"/>
          </p:cNvSpPr>
          <p:nvPr>
            <p:ph type="pic" sz="quarter" idx="22" hasCustomPrompt="1"/>
          </p:nvPr>
        </p:nvSpPr>
        <p:spPr>
          <a:xfrm>
            <a:off x="9144000"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i="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4952490" y="3276547"/>
            <a:ext cx="8136904" cy="2049792"/>
          </a:xfrm>
        </p:spPr>
        <p:txBody>
          <a:bodyPr/>
          <a:lstStyle>
            <a:lvl1pPr>
              <a:defRPr b="1" baseline="0">
                <a:latin typeface="Franklin Gothic Demi" panose="020B0703020102020204" pitchFamily="34" charset="0"/>
              </a:defRPr>
            </a:lvl1pPr>
          </a:lstStyle>
          <a:p>
            <a:r>
              <a:rPr lang="en-US"/>
              <a:t>Click to edit Headline</a:t>
            </a:r>
          </a:p>
        </p:txBody>
      </p:sp>
      <p:sp>
        <p:nvSpPr>
          <p:cNvPr id="25" name="Text Placeholder 8"/>
          <p:cNvSpPr>
            <a:spLocks noGrp="1"/>
          </p:cNvSpPr>
          <p:nvPr>
            <p:ph type="body" sz="quarter" idx="23" hasCustomPrompt="1"/>
          </p:nvPr>
        </p:nvSpPr>
        <p:spPr>
          <a:xfrm>
            <a:off x="14982341" y="6463061"/>
            <a:ext cx="8137525" cy="3799566"/>
          </a:xfrm>
        </p:spPr>
        <p:txBody>
          <a:bodyPr/>
          <a:lstStyle>
            <a:lvl1pPr marL="0" indent="0">
              <a:buNone/>
              <a:defRPr/>
            </a:lvl1pPr>
          </a:lstStyle>
          <a:p>
            <a:pPr lvl="0"/>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a:t>
            </a:r>
          </a:p>
        </p:txBody>
      </p:sp>
      <p:sp>
        <p:nvSpPr>
          <p:cNvPr id="26" name="Text Placeholder 3"/>
          <p:cNvSpPr>
            <a:spLocks noGrp="1"/>
          </p:cNvSpPr>
          <p:nvPr>
            <p:ph type="body" sz="quarter" idx="24" hasCustomPrompt="1"/>
          </p:nvPr>
        </p:nvSpPr>
        <p:spPr>
          <a:xfrm>
            <a:off x="14952490" y="5410994"/>
            <a:ext cx="8197229" cy="677108"/>
          </a:xfrm>
        </p:spPr>
        <p:txBody>
          <a:bodyPr/>
          <a:lstStyle>
            <a:lvl1pPr marL="0" indent="0">
              <a:lnSpc>
                <a:spcPct val="100000"/>
              </a:lnSpc>
              <a:buNone/>
              <a:defRPr sz="4400" b="1" cap="all" baseline="0"/>
            </a:lvl1pPr>
          </a:lstStyle>
          <a:p>
            <a:pPr lvl="0"/>
            <a:r>
              <a:rPr lang="en-US"/>
              <a:t>CLICK TO SUBHEAD</a:t>
            </a:r>
          </a:p>
        </p:txBody>
      </p:sp>
      <p:sp>
        <p:nvSpPr>
          <p:cNvPr id="22" name="Text Placeholder 4"/>
          <p:cNvSpPr>
            <a:spLocks noGrp="1"/>
          </p:cNvSpPr>
          <p:nvPr>
            <p:ph type="body" sz="quarter" idx="25" hasCustomPrompt="1"/>
          </p:nvPr>
        </p:nvSpPr>
        <p:spPr>
          <a:xfrm>
            <a:off x="14982341" y="10844335"/>
            <a:ext cx="6933406" cy="607795"/>
          </a:xfrm>
        </p:spPr>
        <p:txBody>
          <a:bodyPr/>
          <a:lstStyle>
            <a:lvl1pPr marL="457200" indent="-457200">
              <a:buFontTx/>
              <a:buBlip>
                <a:blip r:embed="rId2"/>
              </a:buBlip>
              <a:defRPr/>
            </a:lvl1pPr>
          </a:lstStyle>
          <a:p>
            <a:pPr lvl="0"/>
            <a:r>
              <a:rPr lang="en-US"/>
              <a:t>Click to add bulleted list</a:t>
            </a:r>
          </a:p>
        </p:txBody>
      </p:sp>
    </p:spTree>
    <p:extLst>
      <p:ext uri="{BB962C8B-B14F-4D97-AF65-F5344CB8AC3E}">
        <p14:creationId xmlns:p14="http://schemas.microsoft.com/office/powerpoint/2010/main" val="171658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par>
                                <p:cTn id="11" presetID="10" presetClass="entr" presetSubtype="0" fill="hold" grpId="0" nodeType="withEffect">
                                  <p:stCondLst>
                                    <p:cond delay="16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childTnLst>
                                </p:cTn>
                              </p:par>
                              <p:par>
                                <p:cTn id="14" presetID="10" presetClass="entr" presetSubtype="0" fill="hold" grpId="0" nodeType="withEffect">
                                  <p:stCondLst>
                                    <p:cond delay="8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0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par>
                                <p:cTn id="20" presetID="10" presetClass="entr" presetSubtype="0" fill="hold" grpId="0" nodeType="withEffect">
                                  <p:stCondLst>
                                    <p:cond delay="6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000"/>
                                        <p:tgtEl>
                                          <p:spTgt spid="19"/>
                                        </p:tgtEl>
                                      </p:cBhvr>
                                    </p:animEffect>
                                  </p:childTnLst>
                                </p:cTn>
                              </p:par>
                              <p:par>
                                <p:cTn id="26" presetID="10" presetClass="entr" presetSubtype="0" fill="hold" grpId="0" nodeType="withEffect">
                                  <p:stCondLst>
                                    <p:cond delay="12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000"/>
                                        <p:tgtEl>
                                          <p:spTgt spid="20"/>
                                        </p:tgtEl>
                                      </p:cBhvr>
                                    </p:animEffect>
                                  </p:childTnLst>
                                </p:cTn>
                              </p:par>
                              <p:par>
                                <p:cTn id="29" presetID="10" presetClass="entr" presetSubtype="0" fill="hold" grpId="0" nodeType="withEffect">
                                  <p:stCondLst>
                                    <p:cond delay="2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Full Photo Grid">
    <p:bg>
      <p:bgPr>
        <a:solidFill>
          <a:schemeClr val="tx1"/>
        </a:solidFill>
        <a:effectLst/>
      </p:bgPr>
    </p:bg>
    <p:spTree>
      <p:nvGrpSpPr>
        <p:cNvPr id="1" name=""/>
        <p:cNvGrpSpPr/>
        <p:nvPr/>
      </p:nvGrpSpPr>
      <p:grpSpPr>
        <a:xfrm>
          <a:off x="0" y="0"/>
          <a:ext cx="0" cy="0"/>
          <a:chOff x="0" y="0"/>
          <a:chExt cx="0" cy="0"/>
        </a:xfrm>
      </p:grpSpPr>
      <p:sp>
        <p:nvSpPr>
          <p:cNvPr id="6" name="Picture Placeholder 5"/>
          <p:cNvSpPr>
            <a:spLocks noGrp="1" noChangeAspect="1"/>
          </p:cNvSpPr>
          <p:nvPr>
            <p:ph type="pic" sz="quarter" idx="10" hasCustomPrompt="1"/>
          </p:nvPr>
        </p:nvSpPr>
        <p:spPr>
          <a:xfrm>
            <a:off x="743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5" name="Picture Placeholder 5"/>
          <p:cNvSpPr>
            <a:spLocks noGrp="1" noChangeAspect="1"/>
          </p:cNvSpPr>
          <p:nvPr>
            <p:ph type="pic" sz="quarter" idx="11" hasCustomPrompt="1"/>
          </p:nvPr>
        </p:nvSpPr>
        <p:spPr>
          <a:xfrm>
            <a:off x="5315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6" name="Picture Placeholder 5"/>
          <p:cNvSpPr>
            <a:spLocks noGrp="1" noChangeAspect="1"/>
          </p:cNvSpPr>
          <p:nvPr>
            <p:ph type="pic" sz="quarter" idx="12" hasCustomPrompt="1"/>
          </p:nvPr>
        </p:nvSpPr>
        <p:spPr>
          <a:xfrm>
            <a:off x="9887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7" name="Picture Placeholder 5"/>
          <p:cNvSpPr>
            <a:spLocks noGrp="1" noChangeAspect="1"/>
          </p:cNvSpPr>
          <p:nvPr>
            <p:ph type="pic" sz="quarter" idx="13" hasCustomPrompt="1"/>
          </p:nvPr>
        </p:nvSpPr>
        <p:spPr>
          <a:xfrm>
            <a:off x="14459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8" name="Picture Placeholder 5"/>
          <p:cNvSpPr>
            <a:spLocks noGrp="1" noChangeAspect="1"/>
          </p:cNvSpPr>
          <p:nvPr>
            <p:ph type="pic" sz="quarter" idx="14" hasCustomPrompt="1"/>
          </p:nvPr>
        </p:nvSpPr>
        <p:spPr>
          <a:xfrm>
            <a:off x="19031522" y="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39" name="Picture Placeholder 5"/>
          <p:cNvSpPr>
            <a:spLocks noGrp="1" noChangeAspect="1"/>
          </p:cNvSpPr>
          <p:nvPr>
            <p:ph type="pic" sz="quarter" idx="15" hasCustomPrompt="1"/>
          </p:nvPr>
        </p:nvSpPr>
        <p:spPr>
          <a:xfrm>
            <a:off x="743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0" name="Picture Placeholder 5"/>
          <p:cNvSpPr>
            <a:spLocks noGrp="1" noChangeAspect="1"/>
          </p:cNvSpPr>
          <p:nvPr>
            <p:ph type="pic" sz="quarter" idx="16" hasCustomPrompt="1"/>
          </p:nvPr>
        </p:nvSpPr>
        <p:spPr>
          <a:xfrm>
            <a:off x="5315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1" name="Picture Placeholder 5"/>
          <p:cNvSpPr>
            <a:spLocks noGrp="1" noChangeAspect="1"/>
          </p:cNvSpPr>
          <p:nvPr>
            <p:ph type="pic" sz="quarter" idx="17" hasCustomPrompt="1"/>
          </p:nvPr>
        </p:nvSpPr>
        <p:spPr>
          <a:xfrm>
            <a:off x="9887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2" name="Picture Placeholder 5"/>
          <p:cNvSpPr>
            <a:spLocks noGrp="1" noChangeAspect="1"/>
          </p:cNvSpPr>
          <p:nvPr>
            <p:ph type="pic" sz="quarter" idx="18" hasCustomPrompt="1"/>
          </p:nvPr>
        </p:nvSpPr>
        <p:spPr>
          <a:xfrm>
            <a:off x="14459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3" name="Picture Placeholder 5"/>
          <p:cNvSpPr>
            <a:spLocks noGrp="1" noChangeAspect="1"/>
          </p:cNvSpPr>
          <p:nvPr>
            <p:ph type="pic" sz="quarter" idx="19" hasCustomPrompt="1"/>
          </p:nvPr>
        </p:nvSpPr>
        <p:spPr>
          <a:xfrm>
            <a:off x="19031522" y="4572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4" name="Picture Placeholder 5"/>
          <p:cNvSpPr>
            <a:spLocks noGrp="1" noChangeAspect="1"/>
          </p:cNvSpPr>
          <p:nvPr>
            <p:ph type="pic" sz="quarter" idx="20" hasCustomPrompt="1"/>
          </p:nvPr>
        </p:nvSpPr>
        <p:spPr>
          <a:xfrm>
            <a:off x="743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5" name="Picture Placeholder 5"/>
          <p:cNvSpPr>
            <a:spLocks noGrp="1" noChangeAspect="1"/>
          </p:cNvSpPr>
          <p:nvPr>
            <p:ph type="pic" sz="quarter" idx="21" hasCustomPrompt="1"/>
          </p:nvPr>
        </p:nvSpPr>
        <p:spPr>
          <a:xfrm>
            <a:off x="5315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6" name="Picture Placeholder 5"/>
          <p:cNvSpPr>
            <a:spLocks noGrp="1" noChangeAspect="1"/>
          </p:cNvSpPr>
          <p:nvPr>
            <p:ph type="pic" sz="quarter" idx="22" hasCustomPrompt="1"/>
          </p:nvPr>
        </p:nvSpPr>
        <p:spPr>
          <a:xfrm>
            <a:off x="9887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7" name="Picture Placeholder 5"/>
          <p:cNvSpPr>
            <a:spLocks noGrp="1" noChangeAspect="1"/>
          </p:cNvSpPr>
          <p:nvPr>
            <p:ph type="pic" sz="quarter" idx="23" hasCustomPrompt="1"/>
          </p:nvPr>
        </p:nvSpPr>
        <p:spPr>
          <a:xfrm>
            <a:off x="14459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
        <p:nvSpPr>
          <p:cNvPr id="48" name="Picture Placeholder 5"/>
          <p:cNvSpPr>
            <a:spLocks noGrp="1" noChangeAspect="1"/>
          </p:cNvSpPr>
          <p:nvPr>
            <p:ph type="pic" sz="quarter" idx="24" hasCustomPrompt="1"/>
          </p:nvPr>
        </p:nvSpPr>
        <p:spPr>
          <a:xfrm>
            <a:off x="19031522" y="9144000"/>
            <a:ext cx="4572000" cy="4572000"/>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18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a:t>
            </a:r>
            <a:br>
              <a:rPr lang="en-US" dirty="0"/>
            </a:br>
            <a:r>
              <a:rPr lang="en-US" dirty="0"/>
              <a:t>To change photo, delete it and a new placeholder will appear.</a:t>
            </a:r>
          </a:p>
        </p:txBody>
      </p:sp>
    </p:spTree>
    <p:extLst>
      <p:ext uri="{BB962C8B-B14F-4D97-AF65-F5344CB8AC3E}">
        <p14:creationId xmlns:p14="http://schemas.microsoft.com/office/powerpoint/2010/main" val="55829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4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par>
                                <p:cTn id="8" presetID="10" presetClass="entr" presetSubtype="0" fill="hold" grpId="0" nodeType="withEffect">
                                  <p:stCondLst>
                                    <p:cond delay="120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3000"/>
                                        <p:tgtEl>
                                          <p:spTgt spid="35"/>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3000"/>
                                        <p:tgtEl>
                                          <p:spTgt spid="36"/>
                                        </p:tgtEl>
                                      </p:cBhvr>
                                    </p:animEffect>
                                  </p:childTnLst>
                                </p:cTn>
                              </p:par>
                              <p:par>
                                <p:cTn id="14" presetID="10" presetClass="entr" presetSubtype="0" fill="hold" grpId="0" nodeType="withEffect">
                                  <p:stCondLst>
                                    <p:cond delay="13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3000"/>
                                        <p:tgtEl>
                                          <p:spTgt spid="37"/>
                                        </p:tgtEl>
                                      </p:cBhvr>
                                    </p:animEffect>
                                  </p:childTnLst>
                                </p:cTn>
                              </p:par>
                              <p:par>
                                <p:cTn id="17" presetID="10" presetClass="entr" presetSubtype="0" fill="hold" grpId="0" nodeType="withEffect">
                                  <p:stCondLst>
                                    <p:cond delay="70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3000"/>
                                        <p:tgtEl>
                                          <p:spTgt spid="3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30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3000"/>
                                        <p:tgtEl>
                                          <p:spTgt spid="40"/>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41"/>
                                        </p:tgtEl>
                                        <p:attrNameLst>
                                          <p:attrName>style.visibility</p:attrName>
                                        </p:attrNameLst>
                                      </p:cBhvr>
                                      <p:to>
                                        <p:strVal val="visible"/>
                                      </p:to>
                                    </p:set>
                                    <p:animEffect transition="in" filter="fade">
                                      <p:cBhvr>
                                        <p:cTn id="28" dur="3000"/>
                                        <p:tgtEl>
                                          <p:spTgt spid="41"/>
                                        </p:tgtEl>
                                      </p:cBhvr>
                                    </p:animEffect>
                                  </p:childTnLst>
                                </p:cTn>
                              </p:par>
                              <p:par>
                                <p:cTn id="29" presetID="10" presetClass="entr" presetSubtype="0" fill="hold" grpId="0" nodeType="withEffect">
                                  <p:stCondLst>
                                    <p:cond delay="40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3000"/>
                                        <p:tgtEl>
                                          <p:spTgt spid="42"/>
                                        </p:tgtEl>
                                      </p:cBhvr>
                                    </p:animEffect>
                                  </p:childTnLst>
                                </p:cTn>
                              </p:par>
                              <p:par>
                                <p:cTn id="32" presetID="10" presetClass="entr" presetSubtype="0" fill="hold" grpId="0" nodeType="withEffect">
                                  <p:stCondLst>
                                    <p:cond delay="80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3000"/>
                                        <p:tgtEl>
                                          <p:spTgt spid="4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3000"/>
                                        <p:tgtEl>
                                          <p:spTgt spid="44"/>
                                        </p:tgtEl>
                                      </p:cBhvr>
                                    </p:animEffect>
                                  </p:childTnLst>
                                </p:cTn>
                              </p:par>
                              <p:par>
                                <p:cTn id="38" presetID="10" presetClass="entr" presetSubtype="0" fill="hold" grpId="0" nodeType="withEffect">
                                  <p:stCondLst>
                                    <p:cond delay="30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3000"/>
                                        <p:tgtEl>
                                          <p:spTgt spid="45"/>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3000"/>
                                        <p:tgtEl>
                                          <p:spTgt spid="46"/>
                                        </p:tgtEl>
                                      </p:cBhvr>
                                    </p:animEffect>
                                  </p:childTnLst>
                                </p:cTn>
                              </p:par>
                              <p:par>
                                <p:cTn id="44" presetID="10" presetClass="entr" presetSubtype="0" fill="hold" grpId="0" nodeType="withEffect">
                                  <p:stCondLst>
                                    <p:cond delay="500"/>
                                  </p:stCondLst>
                                  <p:childTnLst>
                                    <p:set>
                                      <p:cBhvr>
                                        <p:cTn id="45" dur="1" fill="hold">
                                          <p:stCondLst>
                                            <p:cond delay="0"/>
                                          </p:stCondLst>
                                        </p:cTn>
                                        <p:tgtEl>
                                          <p:spTgt spid="47"/>
                                        </p:tgtEl>
                                        <p:attrNameLst>
                                          <p:attrName>style.visibility</p:attrName>
                                        </p:attrNameLst>
                                      </p:cBhvr>
                                      <p:to>
                                        <p:strVal val="visible"/>
                                      </p:to>
                                    </p:set>
                                    <p:animEffect transition="in" filter="fade">
                                      <p:cBhvr>
                                        <p:cTn id="46" dur="3000"/>
                                        <p:tgtEl>
                                          <p:spTgt spid="47"/>
                                        </p:tgtEl>
                                      </p:cBhvr>
                                    </p:animEffect>
                                  </p:childTnLst>
                                </p:cTn>
                              </p:par>
                              <p:par>
                                <p:cTn id="47" presetID="10" presetClass="entr" presetSubtype="0" fill="hold" grpId="0" nodeType="withEffect">
                                  <p:stCondLst>
                                    <p:cond delay="20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3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Screen Photo">
    <p:spTree>
      <p:nvGrpSpPr>
        <p:cNvPr id="1" name=""/>
        <p:cNvGrpSpPr/>
        <p:nvPr/>
      </p:nvGrpSpPr>
      <p:grpSpPr>
        <a:xfrm>
          <a:off x="0" y="0"/>
          <a:ext cx="0" cy="0"/>
          <a:chOff x="0" y="0"/>
          <a:chExt cx="0" cy="0"/>
        </a:xfrm>
      </p:grpSpPr>
      <p:sp>
        <p:nvSpPr>
          <p:cNvPr id="5" name="Picture Placeholder 5"/>
          <p:cNvSpPr>
            <a:spLocks noGrp="1"/>
          </p:cNvSpPr>
          <p:nvPr>
            <p:ph type="pic" sz="quarter" idx="22"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buNone/>
              <a:defRPr sz="3200" b="0"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r>
              <a:rPr lang="en-US" dirty="0"/>
              <a:t>Click icon to add photo. Or, drag your photo on to this box. </a:t>
            </a:r>
            <a:br>
              <a:rPr lang="en-US" dirty="0"/>
            </a:br>
            <a:r>
              <a:rPr lang="en-US" dirty="0"/>
              <a:t>To change photo, delete it and a new placeholder will appear.</a:t>
            </a:r>
          </a:p>
        </p:txBody>
      </p:sp>
    </p:spTree>
    <p:extLst>
      <p:ext uri="{BB962C8B-B14F-4D97-AF65-F5344CB8AC3E}">
        <p14:creationId xmlns:p14="http://schemas.microsoft.com/office/powerpoint/2010/main" val="3556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Screen Video">
    <p:spTree>
      <p:nvGrpSpPr>
        <p:cNvPr id="1" name=""/>
        <p:cNvGrpSpPr/>
        <p:nvPr/>
      </p:nvGrpSpPr>
      <p:grpSpPr>
        <a:xfrm>
          <a:off x="0" y="0"/>
          <a:ext cx="0" cy="0"/>
          <a:chOff x="0" y="0"/>
          <a:chExt cx="0" cy="0"/>
        </a:xfrm>
      </p:grpSpPr>
      <p:sp>
        <p:nvSpPr>
          <p:cNvPr id="6" name="Media Placeholder 5"/>
          <p:cNvSpPr>
            <a:spLocks noGrp="1"/>
          </p:cNvSpPr>
          <p:nvPr>
            <p:ph type="media" sz="quarter" idx="10" hasCustomPrompt="1"/>
          </p:nvPr>
        </p:nvSpPr>
        <p:spPr>
          <a:xfrm>
            <a:off x="0" y="0"/>
            <a:ext cx="24385588" cy="13717588"/>
          </a:xfrm>
          <a:prstGeom prst="rect">
            <a:avLst/>
          </a:prstGeom>
          <a:pattFill prst="lgCheck">
            <a:fgClr>
              <a:schemeClr val="tx2">
                <a:lumMod val="10000"/>
                <a:lumOff val="90000"/>
              </a:schemeClr>
            </a:fgClr>
            <a:bgClr>
              <a:schemeClr val="bg1"/>
            </a:bgClr>
          </a:pattFill>
        </p:spPr>
        <p:txBody>
          <a:bodyPr vert="horz" wrap="none" lIns="0" rIns="0" anchor="t" anchorCtr="0">
            <a:noAutofit/>
          </a:bodyPr>
          <a:lstStyle>
            <a:lvl1pPr marL="0" indent="0" algn="ctr">
              <a:buNone/>
              <a:defRPr sz="9600" b="0"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marL="914424" marR="0" lvl="0" indent="-914424" algn="l" defTabSz="2438462" rtl="0" eaLnBrk="1" fontAlgn="auto" latinLnBrk="0" hangingPunct="1">
              <a:lnSpc>
                <a:spcPct val="100000"/>
              </a:lnSpc>
              <a:spcBef>
                <a:spcPct val="20000"/>
              </a:spcBef>
              <a:spcAft>
                <a:spcPts val="0"/>
              </a:spcAft>
              <a:buClrTx/>
              <a:buSzTx/>
              <a:tabLst/>
              <a:defRPr/>
            </a:pPr>
            <a:r>
              <a:rPr lang="en-US" dirty="0"/>
              <a:t>Click Icon to add Video</a:t>
            </a:r>
          </a:p>
        </p:txBody>
      </p:sp>
    </p:spTree>
    <p:extLst>
      <p:ext uri="{BB962C8B-B14F-4D97-AF65-F5344CB8AC3E}">
        <p14:creationId xmlns:p14="http://schemas.microsoft.com/office/powerpoint/2010/main" val="1673881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e End">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955138"/>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a:lstStyle>
          <a:p>
            <a:r>
              <a:rPr lang="en-US"/>
              <a:t>Click to add text</a:t>
            </a:r>
            <a:endParaRPr lang="ru-RU"/>
          </a:p>
        </p:txBody>
      </p:sp>
      <p:pic>
        <p:nvPicPr>
          <p:cNvPr id="17" name="Picture 16"/>
          <p:cNvPicPr>
            <a:picLocks noChangeAspect="1"/>
          </p:cNvPicPr>
          <p:nvPr userDrawn="1"/>
        </p:nvPicPr>
        <p:blipFill>
          <a:blip r:embed="rId2"/>
          <a:stretch>
            <a:fillRect/>
          </a:stretch>
        </p:blipFill>
        <p:spPr>
          <a:xfrm>
            <a:off x="10176570" y="2826346"/>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791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3353594" y="4725194"/>
            <a:ext cx="3918523" cy="4313195"/>
          </a:xfrm>
          <a:prstGeom prst="rect">
            <a:avLst/>
          </a:prstGeom>
        </p:spPr>
      </p:pic>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b="1" cap="all" baseline="0">
                <a:solidFill>
                  <a:schemeClr val="accent3"/>
                </a:solidFill>
              </a:defRPr>
            </a:lvl1pPr>
          </a:lstStyle>
          <a:p>
            <a:r>
              <a:rPr lang="en-US"/>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Pattern Tw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10233533" y="2926599"/>
            <a:ext cx="3918523" cy="4313195"/>
          </a:xfrm>
          <a:prstGeom prst="rect">
            <a:avLst/>
          </a:prstGeom>
        </p:spPr>
      </p:pic>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a:t>CLICK TO EDIT TITLE</a:t>
            </a:r>
            <a:endParaRPr lang="ru-RU"/>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With Photo">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3324089" y="4639497"/>
            <a:ext cx="4032448" cy="4438594"/>
          </a:xfrm>
          <a:prstGeom prst="rect">
            <a:avLst/>
          </a:prstGeom>
        </p:spPr>
      </p:pic>
      <p:sp>
        <p:nvSpPr>
          <p:cNvPr id="8" name="Picture Placeholder 5"/>
          <p:cNvSpPr>
            <a:spLocks noGrp="1"/>
          </p:cNvSpPr>
          <p:nvPr>
            <p:ph type="pic" sz="quarter" idx="20" hasCustomPrompt="1"/>
          </p:nvPr>
        </p:nvSpPr>
        <p:spPr>
          <a:xfrm>
            <a:off x="10680626" y="0"/>
            <a:ext cx="13704962" cy="13717588"/>
          </a:xfrm>
          <a:prstGeom prst="rect">
            <a:avLst/>
          </a:prstGeom>
          <a:pattFill prst="lgCheck">
            <a:fgClr>
              <a:schemeClr val="tx2">
                <a:lumMod val="10000"/>
                <a:lumOff val="90000"/>
              </a:schemeClr>
            </a:fgClr>
            <a:bgClr>
              <a:schemeClr val="bg1"/>
            </a:bgClr>
          </a:pattFill>
        </p:spPr>
        <p:txBody>
          <a:bodyPr tIns="1005840">
            <a:normAutofit/>
          </a:bodyPr>
          <a:lstStyle>
            <a:lvl1pPr marL="0" indent="0" algn="ctr">
              <a:lnSpc>
                <a:spcPts val="2500"/>
              </a:lnSpc>
              <a:spcBef>
                <a:spcPts val="0"/>
              </a:spcBef>
              <a:buNone/>
              <a:defRPr sz="1800" b="0" i="0" cap="all" baseline="0">
                <a:latin typeface="Franklin Gothic Book Regular"/>
                <a:ea typeface="Franklin Gothic Book Regular"/>
                <a:cs typeface="Franklin Gothic Book Regular"/>
              </a:defRPr>
            </a:lvl1pPr>
          </a:lstStyle>
          <a:p>
            <a:r>
              <a:rPr lang="en-US" dirty="0"/>
              <a:t>Click icon to add photo.</a:t>
            </a:r>
            <a:br>
              <a:rPr lang="en-US" dirty="0"/>
            </a:br>
            <a:r>
              <a:rPr lang="en-US" dirty="0"/>
              <a:t>To change photo, delete it and a new placeholder will appear.</a:t>
            </a:r>
          </a:p>
        </p:txBody>
      </p:sp>
      <p:sp>
        <p:nvSpPr>
          <p:cNvPr id="2" name="Title 1"/>
          <p:cNvSpPr>
            <a:spLocks noGrp="1"/>
          </p:cNvSpPr>
          <p:nvPr>
            <p:ph type="title" hasCustomPrompt="1"/>
          </p:nvPr>
        </p:nvSpPr>
        <p:spPr>
          <a:xfrm>
            <a:off x="12120786" y="5334794"/>
            <a:ext cx="10513168" cy="1346522"/>
          </a:xfrm>
        </p:spPr>
        <p:txBody>
          <a:bodyPr anchor="b" anchorCtr="0"/>
          <a:lstStyle>
            <a:lvl1pPr>
              <a:defRPr b="1" cap="all" baseline="0">
                <a:solidFill>
                  <a:schemeClr val="bg1"/>
                </a:solidFill>
              </a:defRPr>
            </a:lvl1pPr>
          </a:lstStyle>
          <a:p>
            <a:r>
              <a:rPr lang="en-US"/>
              <a:t>CLICK TO EDIT</a:t>
            </a:r>
          </a:p>
        </p:txBody>
      </p:sp>
      <p:sp>
        <p:nvSpPr>
          <p:cNvPr id="10" name="Text Placeholder 5"/>
          <p:cNvSpPr>
            <a:spLocks noGrp="1"/>
          </p:cNvSpPr>
          <p:nvPr>
            <p:ph type="body" sz="quarter" idx="10" hasCustomPrompt="1"/>
          </p:nvPr>
        </p:nvSpPr>
        <p:spPr>
          <a:xfrm>
            <a:off x="12120786" y="6969348"/>
            <a:ext cx="10513168" cy="1800200"/>
          </a:xfrm>
          <a:prstGeom prst="rect">
            <a:avLst/>
          </a:prstGeom>
        </p:spPr>
        <p:txBody>
          <a:bodyPr/>
          <a:lstStyle>
            <a:lvl1pPr>
              <a:defRPr b="1" i="0" cap="all" baseline="0">
                <a:solidFill>
                  <a:schemeClr val="bg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a:t>CLICK TO EDIT SUBTITLE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One">
    <p:spTree>
      <p:nvGrpSpPr>
        <p:cNvPr id="1" name=""/>
        <p:cNvGrpSpPr/>
        <p:nvPr/>
      </p:nvGrpSpPr>
      <p:grpSpPr>
        <a:xfrm>
          <a:off x="0" y="0"/>
          <a:ext cx="0" cy="0"/>
          <a:chOff x="0" y="0"/>
          <a:chExt cx="0" cy="0"/>
        </a:xfrm>
      </p:grpSpPr>
      <p:cxnSp>
        <p:nvCxnSpPr>
          <p:cNvPr id="4" name="Straight Connector 3"/>
          <p:cNvCxnSpPr/>
          <p:nvPr userDrawn="1"/>
        </p:nvCxnSpPr>
        <p:spPr>
          <a:xfrm>
            <a:off x="10680626" y="2034258"/>
            <a:ext cx="0" cy="9649072"/>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12120786" y="4554538"/>
            <a:ext cx="10513168" cy="2693045"/>
          </a:xfrm>
        </p:spPr>
        <p:txBody>
          <a:bodyPr anchor="b" anchorCtr="0"/>
          <a:lstStyle>
            <a:lvl1pPr>
              <a:defRPr b="1" cap="all" baseline="0">
                <a:solidFill>
                  <a:schemeClr val="accent3"/>
                </a:solidFill>
              </a:defRPr>
            </a:lvl1pPr>
          </a:lstStyle>
          <a:p>
            <a:r>
              <a:rPr lang="en-US"/>
              <a:t>CLICK TO EDIT TITLE</a:t>
            </a:r>
          </a:p>
        </p:txBody>
      </p:sp>
      <p:sp>
        <p:nvSpPr>
          <p:cNvPr id="10" name="Text Placeholder 5"/>
          <p:cNvSpPr>
            <a:spLocks noGrp="1"/>
          </p:cNvSpPr>
          <p:nvPr>
            <p:ph type="body" sz="quarter" idx="10" hasCustomPrompt="1"/>
          </p:nvPr>
        </p:nvSpPr>
        <p:spPr>
          <a:xfrm>
            <a:off x="12120786" y="7535615"/>
            <a:ext cx="10513168" cy="1800200"/>
          </a:xfrm>
          <a:prstGeom prst="rect">
            <a:avLst/>
          </a:prstGeom>
        </p:spPr>
        <p:txBody>
          <a:bodyPr/>
          <a:lstStyle>
            <a:lvl1pPr>
              <a:defRPr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stStyle>
          <a:p>
            <a:pPr lvl="0"/>
            <a:r>
              <a:rPr lang="en-US"/>
              <a:t>CLICK TO EDIT SUBTITLE</a:t>
            </a:r>
          </a:p>
        </p:txBody>
      </p:sp>
      <p:pic>
        <p:nvPicPr>
          <p:cNvPr id="6" name="Picture 5"/>
          <p:cNvPicPr>
            <a:picLocks noChangeAspect="1"/>
          </p:cNvPicPr>
          <p:nvPr userDrawn="1"/>
        </p:nvPicPr>
        <p:blipFill>
          <a:blip r:embed="rId2"/>
          <a:stretch>
            <a:fillRect/>
          </a:stretch>
        </p:blipFill>
        <p:spPr>
          <a:xfrm>
            <a:off x="3324089" y="4639497"/>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p:tgtEl>
                                          <p:spTgt spid="2"/>
                                        </p:tgtEl>
                                        <p:attrNameLst>
                                          <p:attrName>ppt_x</p:attrName>
                                        </p:attrNameLst>
                                      </p:cBhvr>
                                      <p:tavLst>
                                        <p:tav tm="0">
                                          <p:val>
                                            <p:strVal val="#ppt_x+#ppt_w*1.125000"/>
                                          </p:val>
                                        </p:tav>
                                        <p:tav tm="100000">
                                          <p:val>
                                            <p:strVal val="#ppt_x"/>
                                          </p:val>
                                        </p:tav>
                                      </p:tavLst>
                                    </p:anim>
                                    <p:animEffect transition="in" filter="wipe(left)">
                                      <p:cBhvr>
                                        <p:cTn id="8" dur="1000"/>
                                        <p:tgtEl>
                                          <p:spTgt spid="2"/>
                                        </p:tgtEl>
                                      </p:cBhvr>
                                    </p:animEffect>
                                  </p:childTnLst>
                                </p:cTn>
                              </p:par>
                            </p:childTnLst>
                          </p:cTn>
                        </p:par>
                        <p:par>
                          <p:cTn id="9" fill="hold">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calcmode="lin" valueType="num">
                                      <p:cBhvr additive="base">
                                        <p:cTn id="12" dur="1000"/>
                                        <p:tgtEl>
                                          <p:spTgt spid="10">
                                            <p:txEl>
                                              <p:pRg st="0" end="0"/>
                                            </p:txEl>
                                          </p:spTgt>
                                        </p:tgtEl>
                                        <p:attrNameLst>
                                          <p:attrName>ppt_x</p:attrName>
                                        </p:attrNameLst>
                                      </p:cBhvr>
                                      <p:tavLst>
                                        <p:tav tm="0">
                                          <p:val>
                                            <p:strVal val="#ppt_x+#ppt_w*1.125000"/>
                                          </p:val>
                                        </p:tav>
                                        <p:tav tm="100000">
                                          <p:val>
                                            <p:strVal val="#ppt_x"/>
                                          </p:val>
                                        </p:tav>
                                      </p:tavLst>
                                    </p:anim>
                                    <p:animEffect transition="in" filter="wipe(left)">
                                      <p:cBhvr>
                                        <p:cTn id="13" dur="1000"/>
                                        <p:tgtEl>
                                          <p:spTgt spid="10">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uild="p">
        <p:tmplLst>
          <p:tmpl lvl="1">
            <p:tnLst>
              <p:par>
                <p:cTn presetID="12" presetClass="entr" presetSubtype="2"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1000"/>
                        <p:tgtEl>
                          <p:spTgt spid="10"/>
                        </p:tgtEl>
                        <p:attrNameLst>
                          <p:attrName>ppt_x</p:attrName>
                        </p:attrNameLst>
                      </p:cBhvr>
                      <p:tavLst>
                        <p:tav tm="0">
                          <p:val>
                            <p:strVal val="#ppt_x+#ppt_w*1.125000"/>
                          </p:val>
                        </p:tav>
                        <p:tav tm="100000">
                          <p:val>
                            <p:strVal val="#ppt_x"/>
                          </p:val>
                        </p:tav>
                      </p:tavLst>
                    </p:anim>
                    <p:animEffect transition="in" filter="wipe(left)">
                      <p:cBhvr>
                        <p:cTn dur="1000"/>
                        <p:tgtEl>
                          <p:spTgt spid="10"/>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Minimal Two">
    <p:spTree>
      <p:nvGrpSpPr>
        <p:cNvPr id="1" name=""/>
        <p:cNvGrpSpPr/>
        <p:nvPr/>
      </p:nvGrpSpPr>
      <p:grpSpPr>
        <a:xfrm>
          <a:off x="0" y="0"/>
          <a:ext cx="0" cy="0"/>
          <a:chOff x="0" y="0"/>
          <a:chExt cx="0" cy="0"/>
        </a:xfrm>
      </p:grpSpPr>
      <p:sp>
        <p:nvSpPr>
          <p:cNvPr id="7" name="Заголовок 1"/>
          <p:cNvSpPr>
            <a:spLocks noGrp="1"/>
          </p:cNvSpPr>
          <p:nvPr>
            <p:ph type="title" hasCustomPrompt="1"/>
          </p:nvPr>
        </p:nvSpPr>
        <p:spPr>
          <a:xfrm>
            <a:off x="0" y="9485669"/>
            <a:ext cx="24385588" cy="1477328"/>
          </a:xfrm>
          <a:prstGeom prst="rect">
            <a:avLst/>
          </a:prstGeom>
        </p:spPr>
        <p:txBody>
          <a:bodyPr wrap="square" lIns="0" tIns="0" rIns="0" bIns="0">
            <a:spAutoFit/>
          </a:bodyPr>
          <a:lstStyle>
            <a:lvl1pPr marL="0" marR="0" indent="0" algn="ctr" defTabSz="2438462" rtl="0" eaLnBrk="1" fontAlgn="auto" latinLnBrk="0" hangingPunct="1">
              <a:lnSpc>
                <a:spcPct val="100000"/>
              </a:lnSpc>
              <a:spcBef>
                <a:spcPct val="0"/>
              </a:spcBef>
              <a:spcAft>
                <a:spcPts val="0"/>
              </a:spcAft>
              <a:buClrTx/>
              <a:buSzTx/>
              <a:buFontTx/>
              <a:buNone/>
              <a:tabLst>
                <a:tab pos="3641634" algn="l"/>
              </a:tabLst>
              <a:defRPr sz="9600" b="1" i="0" cap="all" baseline="0">
                <a:solidFill>
                  <a:schemeClr val="accent3"/>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a:t>CLICK TO EDIT TITLE</a:t>
            </a:r>
            <a:endParaRPr lang="ru-RU"/>
          </a:p>
        </p:txBody>
      </p:sp>
      <p:sp>
        <p:nvSpPr>
          <p:cNvPr id="16" name="Text Placeholder 15"/>
          <p:cNvSpPr>
            <a:spLocks noGrp="1"/>
          </p:cNvSpPr>
          <p:nvPr>
            <p:ph type="body" sz="quarter" idx="10" hasCustomPrompt="1"/>
          </p:nvPr>
        </p:nvSpPr>
        <p:spPr>
          <a:xfrm>
            <a:off x="0" y="10973991"/>
            <a:ext cx="24385588" cy="925894"/>
          </a:xfrm>
          <a:prstGeom prst="rect">
            <a:avLst/>
          </a:prstGeom>
        </p:spPr>
        <p:txBody>
          <a:bodyPr>
            <a:spAutoFit/>
          </a:bodyPr>
          <a:lstStyle>
            <a:lvl1pPr marL="0" indent="0" algn="ctr">
              <a:buNone/>
              <a:defRPr sz="6000" b="1" i="0" cap="all" baseline="0">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ctr">
              <a:buNone/>
              <a:defRPr b="1" i="0">
                <a:latin typeface="Archivo" charset="0"/>
                <a:ea typeface="Archivo" charset="0"/>
                <a:cs typeface="Archivo" charset="0"/>
              </a:defRPr>
            </a:lvl2pPr>
            <a:lvl3pPr marL="2438461" indent="0" algn="ctr">
              <a:buNone/>
              <a:defRPr b="1" i="0">
                <a:latin typeface="Archivo" charset="0"/>
                <a:ea typeface="Archivo" charset="0"/>
                <a:cs typeface="Archivo" charset="0"/>
              </a:defRPr>
            </a:lvl3pPr>
            <a:lvl4pPr marL="3657692" indent="0" algn="ctr">
              <a:buNone/>
              <a:defRPr b="1" i="0">
                <a:latin typeface="Archivo" charset="0"/>
                <a:ea typeface="Archivo" charset="0"/>
                <a:cs typeface="Archivo" charset="0"/>
              </a:defRPr>
            </a:lvl4pPr>
            <a:lvl5pPr marL="4876922" indent="0" algn="ctr">
              <a:buNone/>
              <a:defRPr b="1" i="0">
                <a:latin typeface="Archivo" charset="0"/>
                <a:ea typeface="Archivo" charset="0"/>
                <a:cs typeface="Archivo" charset="0"/>
              </a:defRPr>
            </a:lvl5pPr>
          </a:lstStyle>
          <a:p>
            <a:pPr lvl="0"/>
            <a:r>
              <a:rPr lang="en-US"/>
              <a:t>CLICK TO EDIT SUBTITLE</a:t>
            </a:r>
          </a:p>
        </p:txBody>
      </p:sp>
      <p:pic>
        <p:nvPicPr>
          <p:cNvPr id="17" name="Picture 16"/>
          <p:cNvPicPr>
            <a:picLocks noChangeAspect="1"/>
          </p:cNvPicPr>
          <p:nvPr userDrawn="1"/>
        </p:nvPicPr>
        <p:blipFill>
          <a:blip r:embed="rId2"/>
          <a:stretch>
            <a:fillRect/>
          </a:stretch>
        </p:blipFill>
        <p:spPr>
          <a:xfrm>
            <a:off x="10176570" y="2826346"/>
            <a:ext cx="4032448" cy="443859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1000"/>
                                        <p:tgtEl>
                                          <p:spTgt spid="16">
                                            <p:txEl>
                                              <p:pRg st="0" end="0"/>
                                            </p:txEl>
                                          </p:spTgt>
                                        </p:tgtEl>
                                      </p:cBhvr>
                                    </p:animEffect>
                                    <p:anim calcmode="lin" valueType="num">
                                      <p:cBhvr>
                                        <p:cTn id="14"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build="p">
        <p:tmplLst>
          <p:tmpl lvl="1">
            <p:tnLst>
              <p:par>
                <p:cTn presetID="42" presetClass="entr" presetSubtype="0"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1000"/>
                        <p:tgtEl>
                          <p:spTgt spid="16"/>
                        </p:tgtEl>
                      </p:cBhvr>
                    </p:animEffect>
                    <p:anim calcmode="lin" valueType="num">
                      <p:cBhvr>
                        <p:cTn dur="1000" fill="hold"/>
                        <p:tgtEl>
                          <p:spTgt spid="16"/>
                        </p:tgtEl>
                        <p:attrNameLst>
                          <p:attrName>ppt_x</p:attrName>
                        </p:attrNameLst>
                      </p:cBhvr>
                      <p:tavLst>
                        <p:tav tm="0">
                          <p:val>
                            <p:strVal val="#ppt_x"/>
                          </p:val>
                        </p:tav>
                        <p:tav tm="100000">
                          <p:val>
                            <p:strVal val="#ppt_x"/>
                          </p:val>
                        </p:tav>
                      </p:tavLst>
                    </p:anim>
                    <p:anim calcmode="lin" valueType="num">
                      <p:cBhvr>
                        <p:cTn dur="1000" fill="hold"/>
                        <p:tgtEl>
                          <p:spTgt spid="16"/>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Text">
    <p:bg>
      <p:bgPr>
        <a:solidFill>
          <a:srgbClr val="FFFFFF">
            <a:alpha val="0"/>
          </a:srgb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HEADLINE</a:t>
            </a:r>
          </a:p>
        </p:txBody>
      </p:sp>
      <p:sp>
        <p:nvSpPr>
          <p:cNvPr id="4"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a:t>CLICK TO ADD SUBHEAD</a:t>
            </a:r>
          </a:p>
        </p:txBody>
      </p:sp>
      <p:sp>
        <p:nvSpPr>
          <p:cNvPr id="10" name="Text Placeholder 9"/>
          <p:cNvSpPr>
            <a:spLocks noGrp="1"/>
          </p:cNvSpPr>
          <p:nvPr>
            <p:ph type="body" sz="quarter" idx="11" hasCustomPrompt="1"/>
          </p:nvPr>
        </p:nvSpPr>
        <p:spPr>
          <a:xfrm>
            <a:off x="5711825" y="5922690"/>
            <a:ext cx="15986025" cy="4078039"/>
          </a:xfrm>
        </p:spPr>
        <p:txBody>
          <a:bodyPr/>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velenecto</a:t>
            </a:r>
            <a:r>
              <a:rPr lang="en-US"/>
              <a:t> </a:t>
            </a:r>
            <a:r>
              <a:rPr lang="en-US" err="1"/>
              <a:t>imus</a:t>
            </a:r>
            <a:r>
              <a:rPr lang="en-US"/>
              <a:t>, </a:t>
            </a:r>
            <a:r>
              <a:rPr lang="en-US" err="1"/>
              <a:t>ut</a:t>
            </a:r>
            <a:r>
              <a:rPr lang="en-US"/>
              <a:t> </a:t>
            </a:r>
            <a:r>
              <a:rPr lang="en-US" err="1"/>
              <a:t>hariaestiis</a:t>
            </a:r>
            <a:r>
              <a:rPr lang="en-US"/>
              <a:t> </a:t>
            </a:r>
            <a:r>
              <a:rPr lang="en-US" err="1"/>
              <a:t>eosapidunt</a:t>
            </a:r>
            <a:r>
              <a:rPr lang="en-US"/>
              <a:t> quam </a:t>
            </a:r>
            <a:r>
              <a:rPr lang="en-US" err="1"/>
              <a:t>suntiusdae</a:t>
            </a:r>
            <a:r>
              <a:rPr lang="en-US"/>
              <a:t> </a:t>
            </a:r>
            <a:r>
              <a:rPr lang="en-US" err="1"/>
              <a:t>nihicidem</a:t>
            </a:r>
            <a:r>
              <a:rPr lang="en-US"/>
              <a:t> rem. </a:t>
            </a:r>
            <a:r>
              <a:rPr lang="en-US" err="1"/>
              <a:t>Ut</a:t>
            </a:r>
            <a:r>
              <a:rPr lang="en-US"/>
              <a:t> lam, </a:t>
            </a:r>
            <a:r>
              <a:rPr lang="en-US" err="1"/>
              <a:t>odi</a:t>
            </a:r>
            <a:r>
              <a:rPr lang="en-US"/>
              <a:t> id </a:t>
            </a:r>
            <a:r>
              <a:rPr lang="en-US" err="1"/>
              <a:t>ea</a:t>
            </a:r>
            <a:r>
              <a:rPr lang="en-US"/>
              <a:t> sit et </a:t>
            </a:r>
            <a:r>
              <a:rPr lang="en-US" err="1"/>
              <a:t>laut</a:t>
            </a:r>
            <a:r>
              <a:rPr lang="en-US"/>
              <a:t> </a:t>
            </a:r>
            <a:r>
              <a:rPr lang="en-US" err="1"/>
              <a:t>aut</a:t>
            </a:r>
            <a:r>
              <a:rPr lang="en-US"/>
              <a:t> </a:t>
            </a:r>
            <a:r>
              <a:rPr lang="en-US" err="1"/>
              <a:t>lique</a:t>
            </a:r>
            <a:r>
              <a:rPr lang="en-US"/>
              <a:t> quid </a:t>
            </a:r>
            <a:r>
              <a:rPr lang="en-US" err="1"/>
              <a:t>modiae</a:t>
            </a:r>
            <a:r>
              <a:rPr lang="en-US"/>
              <a:t> </a:t>
            </a:r>
            <a:r>
              <a:rPr lang="en-US" err="1"/>
              <a:t>endi</a:t>
            </a:r>
            <a:r>
              <a:rPr lang="en-US"/>
              <a:t> </a:t>
            </a:r>
            <a:r>
              <a:rPr lang="en-US" err="1"/>
              <a:t>vitem</a:t>
            </a:r>
            <a:r>
              <a:rPr lang="en-US"/>
              <a:t> </a:t>
            </a:r>
            <a:r>
              <a:rPr lang="en-US" err="1"/>
              <a:t>volorit</a:t>
            </a:r>
            <a:r>
              <a:rPr lang="en-US"/>
              <a:t> </a:t>
            </a:r>
            <a:r>
              <a:rPr lang="en-US" err="1"/>
              <a:t>iorem</a:t>
            </a:r>
            <a:r>
              <a:rPr lang="en-US"/>
              <a:t>.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t>
            </a:r>
          </a:p>
        </p:txBody>
      </p:sp>
      <p:sp>
        <p:nvSpPr>
          <p:cNvPr id="5" name="Text Placeholder 4"/>
          <p:cNvSpPr>
            <a:spLocks noGrp="1"/>
          </p:cNvSpPr>
          <p:nvPr>
            <p:ph type="body" sz="quarter" idx="12" hasCustomPrompt="1"/>
          </p:nvPr>
        </p:nvSpPr>
        <p:spPr>
          <a:xfrm>
            <a:off x="5711825" y="10882058"/>
            <a:ext cx="6933406" cy="607795"/>
          </a:xfrm>
        </p:spPr>
        <p:txBody>
          <a:bodyPr/>
          <a:lstStyle>
            <a:lvl1pPr marL="457200" indent="-457200">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5711825" y="5922690"/>
            <a:ext cx="16706105" cy="4757713"/>
          </a:xfrm>
        </p:spPr>
        <p:txBody>
          <a:bodyPr numCol="2" spcCol="914400"/>
          <a:lstStyle>
            <a:lvl1pPr marL="0" marR="0" indent="0" algn="l" defTabSz="2438462" rtl="0" eaLnBrk="1" fontAlgn="auto" latinLnBrk="0" hangingPunct="1">
              <a:lnSpc>
                <a:spcPts val="5300"/>
              </a:lnSpc>
              <a:spcBef>
                <a:spcPts val="0"/>
              </a:spcBef>
              <a:spcAft>
                <a:spcPts val="2500"/>
              </a:spcAft>
              <a:buClrTx/>
              <a:buSzTx/>
              <a:buFont typeface="Arial" panose="020B0604020202020204" pitchFamily="34" charset="0"/>
              <a:buNone/>
              <a:tabLst/>
              <a:defRPr lang="en-US" sz="3300" b="0" i="0" baseline="0" smtClean="0">
                <a:effectLst/>
                <a:latin typeface="Franklin Gothic Book" panose="020B0503020102020204" pitchFamily="34" charset="0"/>
              </a:defRPr>
            </a:lvl1pPr>
          </a:lstStyle>
          <a:p>
            <a:r>
              <a:rPr lang="en-US"/>
              <a:t>Click to add text. </a:t>
            </a:r>
            <a:r>
              <a:rPr lang="en-US" err="1"/>
              <a:t>Laborror</a:t>
            </a:r>
            <a:r>
              <a:rPr lang="en-US"/>
              <a:t> </a:t>
            </a:r>
            <a:r>
              <a:rPr lang="en-US" err="1"/>
              <a:t>eculparum</a:t>
            </a:r>
            <a:r>
              <a:rPr lang="en-US"/>
              <a:t> del in pro </a:t>
            </a:r>
            <a:r>
              <a:rPr lang="en-US" err="1"/>
              <a:t>esed</a:t>
            </a:r>
            <a:r>
              <a:rPr lang="en-US"/>
              <a:t> </a:t>
            </a:r>
            <a:r>
              <a:rPr lang="en-US" err="1"/>
              <a:t>entio</a:t>
            </a:r>
            <a:r>
              <a:rPr lang="en-US"/>
              <a:t>. Name </a:t>
            </a:r>
            <a:r>
              <a:rPr lang="en-US" err="1"/>
              <a:t>ped</a:t>
            </a:r>
            <a:r>
              <a:rPr lang="en-US"/>
              <a:t> </a:t>
            </a:r>
            <a:r>
              <a:rPr lang="en-US" err="1"/>
              <a:t>ea</a:t>
            </a:r>
            <a:r>
              <a:rPr lang="en-US"/>
              <a:t> que </a:t>
            </a:r>
            <a:r>
              <a:rPr lang="en-US" err="1"/>
              <a:t>rehendaepre</a:t>
            </a:r>
            <a:r>
              <a:rPr lang="en-US"/>
              <a:t> </a:t>
            </a:r>
            <a:r>
              <a:rPr lang="en-US" err="1"/>
              <a:t>occus</a:t>
            </a:r>
            <a:r>
              <a:rPr lang="en-US"/>
              <a:t> </a:t>
            </a:r>
            <a:r>
              <a:rPr lang="en-US" err="1"/>
              <a:t>dionem</a:t>
            </a:r>
            <a:r>
              <a:rPr lang="en-US"/>
              <a:t> </a:t>
            </a:r>
            <a:r>
              <a:rPr lang="en-US" err="1"/>
              <a:t>quatecta</a:t>
            </a:r>
            <a:r>
              <a:rPr lang="en-US"/>
              <a:t> qui </a:t>
            </a:r>
            <a:r>
              <a:rPr lang="en-US" err="1"/>
              <a:t>bea</a:t>
            </a:r>
            <a:r>
              <a:rPr lang="en-US"/>
              <a:t> </a:t>
            </a:r>
            <a:r>
              <a:rPr lang="en-US" err="1"/>
              <a:t>voloriassus</a:t>
            </a:r>
            <a:r>
              <a:rPr lang="en-US"/>
              <a:t> </a:t>
            </a:r>
            <a:r>
              <a:rPr lang="en-US" err="1"/>
              <a:t>ilibusa</a:t>
            </a:r>
            <a:r>
              <a:rPr lang="en-US"/>
              <a:t> </a:t>
            </a:r>
            <a:r>
              <a:rPr lang="en-US" err="1"/>
              <a:t>suntiusdae</a:t>
            </a:r>
            <a:r>
              <a:rPr lang="en-US"/>
              <a:t> </a:t>
            </a:r>
            <a:r>
              <a:rPr lang="en-US" err="1"/>
              <a:t>nihicidem</a:t>
            </a:r>
            <a:r>
              <a:rPr lang="en-US"/>
              <a:t> rem. Bea </a:t>
            </a:r>
            <a:r>
              <a:rPr lang="en-US" err="1"/>
              <a:t>cus</a:t>
            </a:r>
            <a:r>
              <a:rPr lang="en-US"/>
              <a:t> </a:t>
            </a:r>
            <a:r>
              <a:rPr lang="en-US" err="1"/>
              <a:t>eatis</a:t>
            </a:r>
            <a:r>
              <a:rPr lang="en-US"/>
              <a:t> </a:t>
            </a:r>
            <a:r>
              <a:rPr lang="en-US" err="1"/>
              <a:t>aut</a:t>
            </a:r>
            <a:r>
              <a:rPr lang="en-US"/>
              <a:t> </a:t>
            </a:r>
            <a:r>
              <a:rPr lang="en-US" err="1"/>
              <a:t>accus</a:t>
            </a:r>
            <a:r>
              <a:rPr lang="en-US"/>
              <a:t>, ne </a:t>
            </a:r>
            <a:r>
              <a:rPr lang="en-US" err="1"/>
              <a:t>molenda</a:t>
            </a:r>
            <a:r>
              <a:rPr lang="en-US"/>
              <a:t> </a:t>
            </a:r>
            <a:r>
              <a:rPr lang="en-US" err="1"/>
              <a:t>invelit</a:t>
            </a:r>
            <a:r>
              <a:rPr lang="en-US"/>
              <a:t> </a:t>
            </a:r>
            <a:r>
              <a:rPr lang="en-US" err="1"/>
              <a:t>iurepudae</a:t>
            </a:r>
            <a:r>
              <a:rPr lang="en-US"/>
              <a:t> </a:t>
            </a:r>
            <a:r>
              <a:rPr lang="en-US" err="1"/>
              <a:t>maximin</a:t>
            </a:r>
            <a:r>
              <a:rPr lang="en-US"/>
              <a:t> </a:t>
            </a:r>
            <a:r>
              <a:rPr lang="en-US" err="1"/>
              <a:t>imagnate</a:t>
            </a:r>
            <a:r>
              <a:rPr lang="en-US"/>
              <a:t> </a:t>
            </a:r>
            <a:r>
              <a:rPr lang="en-US" err="1"/>
              <a:t>officima</a:t>
            </a:r>
            <a:r>
              <a:rPr lang="en-US"/>
              <a:t> </a:t>
            </a:r>
            <a:r>
              <a:rPr lang="en-US" err="1"/>
              <a:t>corruptas</a:t>
            </a:r>
            <a:r>
              <a:rPr lang="en-US"/>
              <a:t> </a:t>
            </a:r>
            <a:r>
              <a:rPr lang="en-US" err="1"/>
              <a:t>simoditam</a:t>
            </a:r>
            <a:r>
              <a:rPr lang="en-US"/>
              <a:t> </a:t>
            </a:r>
            <a:r>
              <a:rPr lang="en-US" err="1"/>
              <a:t>repersp</a:t>
            </a:r>
            <a:r>
              <a:rPr lang="en-US"/>
              <a:t> </a:t>
            </a:r>
            <a:r>
              <a:rPr lang="en-US" err="1"/>
              <a:t>erumenimi</a:t>
            </a:r>
            <a:r>
              <a:rPr lang="en-US"/>
              <a:t>, </a:t>
            </a:r>
            <a:r>
              <a:rPr lang="en-US" err="1"/>
              <a:t>sitate</a:t>
            </a:r>
            <a:r>
              <a:rPr lang="en-US"/>
              <a:t> </a:t>
            </a:r>
            <a:r>
              <a:rPr lang="en-US" err="1"/>
              <a:t>vel</a:t>
            </a:r>
            <a:r>
              <a:rPr lang="en-US"/>
              <a:t> </a:t>
            </a:r>
            <a:r>
              <a:rPr lang="en-US" err="1"/>
              <a:t>maio</a:t>
            </a:r>
            <a:r>
              <a:rPr lang="en-US"/>
              <a:t>. </a:t>
            </a:r>
            <a:r>
              <a:rPr lang="en-US" err="1"/>
              <a:t>Incias</a:t>
            </a:r>
            <a:r>
              <a:rPr lang="en-US"/>
              <a:t> et </a:t>
            </a:r>
            <a:r>
              <a:rPr lang="en-US" err="1"/>
              <a:t>volupta</a:t>
            </a:r>
            <a:r>
              <a:rPr lang="en-US"/>
              <a:t> </a:t>
            </a:r>
            <a:r>
              <a:rPr lang="en-US" err="1"/>
              <a:t>ecestet</a:t>
            </a:r>
            <a:r>
              <a:rPr lang="en-US"/>
              <a:t>, </a:t>
            </a:r>
            <a:r>
              <a:rPr lang="en-US" err="1"/>
              <a:t>aut</a:t>
            </a:r>
            <a:r>
              <a:rPr lang="en-US"/>
              <a:t> </a:t>
            </a:r>
            <a:r>
              <a:rPr lang="en-US" err="1"/>
              <a:t>eum</a:t>
            </a:r>
            <a:r>
              <a:rPr lang="en-US"/>
              <a:t> am </a:t>
            </a:r>
            <a:r>
              <a:rPr lang="en-US" err="1"/>
              <a:t>ipic</a:t>
            </a:r>
            <a:r>
              <a:rPr lang="en-US"/>
              <a:t> tempore </a:t>
            </a:r>
            <a:r>
              <a:rPr lang="en-US" err="1"/>
              <a:t>explandam</a:t>
            </a:r>
            <a:r>
              <a:rPr lang="en-US"/>
              <a:t> arum </a:t>
            </a:r>
            <a:r>
              <a:rPr lang="en-US" err="1"/>
              <a:t>sapicimus</a:t>
            </a:r>
            <a:r>
              <a:rPr lang="en-US"/>
              <a:t> </a:t>
            </a:r>
            <a:r>
              <a:rPr lang="en-US" err="1"/>
              <a:t>apidi</a:t>
            </a:r>
            <a:r>
              <a:rPr lang="en-US"/>
              <a:t> </a:t>
            </a:r>
            <a:r>
              <a:rPr lang="en-US" err="1"/>
              <a:t>occates</a:t>
            </a:r>
            <a:r>
              <a:rPr lang="en-US"/>
              <a:t> quae ne </a:t>
            </a:r>
            <a:r>
              <a:rPr lang="en-US" err="1"/>
              <a:t>porem</a:t>
            </a:r>
            <a:r>
              <a:rPr lang="en-US"/>
              <a:t> </a:t>
            </a:r>
            <a:r>
              <a:rPr lang="en-US" err="1"/>
              <a:t>quis</a:t>
            </a:r>
            <a:r>
              <a:rPr lang="en-US"/>
              <a:t> sum quae et et </a:t>
            </a:r>
            <a:r>
              <a:rPr lang="en-US" err="1"/>
              <a:t>libus</a:t>
            </a:r>
            <a:r>
              <a:rPr lang="en-US"/>
              <a:t> </a:t>
            </a:r>
            <a:r>
              <a:rPr lang="en-US" err="1"/>
              <a:t>quis</a:t>
            </a:r>
            <a:r>
              <a:rPr lang="en-US"/>
              <a:t> et lit </a:t>
            </a:r>
            <a:r>
              <a:rPr lang="en-US" err="1"/>
              <a:t>repra</a:t>
            </a:r>
            <a:r>
              <a:rPr lang="en-US"/>
              <a:t> </a:t>
            </a:r>
            <a:r>
              <a:rPr lang="en-US" err="1"/>
              <a:t>nat</a:t>
            </a:r>
            <a:r>
              <a:rPr lang="en-US"/>
              <a:t> </a:t>
            </a:r>
            <a:r>
              <a:rPr lang="en-US" err="1"/>
              <a:t>ventios</a:t>
            </a:r>
            <a:r>
              <a:rPr lang="en-US"/>
              <a:t> </a:t>
            </a:r>
            <a:r>
              <a:rPr lang="en-US" err="1"/>
              <a:t>nonsectatio</a:t>
            </a:r>
            <a:r>
              <a:rPr lang="en-US"/>
              <a:t> </a:t>
            </a:r>
            <a:r>
              <a:rPr lang="en-US" err="1"/>
              <a:t>venis</a:t>
            </a:r>
            <a:r>
              <a:rPr lang="en-US"/>
              <a:t> ate non nus.</a:t>
            </a:r>
          </a:p>
        </p:txBody>
      </p:sp>
      <p:sp>
        <p:nvSpPr>
          <p:cNvPr id="5" name="Title 1"/>
          <p:cNvSpPr>
            <a:spLocks noGrp="1"/>
          </p:cNvSpPr>
          <p:nvPr>
            <p:ph type="title" hasCustomPrompt="1"/>
          </p:nvPr>
        </p:nvSpPr>
        <p:spPr>
          <a:xfrm>
            <a:off x="1292454" y="2521471"/>
            <a:ext cx="21032788" cy="1218282"/>
          </a:xfrm>
        </p:spPr>
        <p:txBody>
          <a:bodyPr/>
          <a:lstStyle/>
          <a:p>
            <a:r>
              <a:rPr lang="en-US"/>
              <a:t>CLICK TO ADD HEADLINE</a:t>
            </a:r>
          </a:p>
        </p:txBody>
      </p:sp>
      <p:sp>
        <p:nvSpPr>
          <p:cNvPr id="6" name="Text Placeholder 3"/>
          <p:cNvSpPr>
            <a:spLocks noGrp="1"/>
          </p:cNvSpPr>
          <p:nvPr>
            <p:ph type="body" sz="quarter" idx="10" hasCustomPrompt="1"/>
          </p:nvPr>
        </p:nvSpPr>
        <p:spPr>
          <a:xfrm>
            <a:off x="1318989" y="3906466"/>
            <a:ext cx="15554325" cy="830997"/>
          </a:xfrm>
        </p:spPr>
        <p:txBody>
          <a:bodyPr/>
          <a:lstStyle>
            <a:lvl1pPr marL="0" indent="0">
              <a:lnSpc>
                <a:spcPct val="100000"/>
              </a:lnSpc>
              <a:buNone/>
              <a:defRPr sz="5400" b="1" cap="all" baseline="0"/>
            </a:lvl1pPr>
          </a:lstStyle>
          <a:p>
            <a:pPr lvl="0"/>
            <a:r>
              <a:rPr lang="en-US"/>
              <a:t>CLICK TO ADD SUBHEAD</a:t>
            </a:r>
          </a:p>
        </p:txBody>
      </p:sp>
      <p:sp>
        <p:nvSpPr>
          <p:cNvPr id="7" name="Text Placeholder 4"/>
          <p:cNvSpPr>
            <a:spLocks noGrp="1"/>
          </p:cNvSpPr>
          <p:nvPr>
            <p:ph type="body" sz="quarter" idx="12" hasCustomPrompt="1"/>
          </p:nvPr>
        </p:nvSpPr>
        <p:spPr>
          <a:xfrm>
            <a:off x="5711825" y="11432599"/>
            <a:ext cx="6933406" cy="607795"/>
          </a:xfrm>
        </p:spPr>
        <p:txBody>
          <a:bodyPr/>
          <a:lstStyle>
            <a:lvl1pPr marL="457200" indent="-457200">
              <a:buFontTx/>
              <a:buBlip>
                <a:blip r:embed="rId2"/>
              </a:buBlip>
              <a:defRPr/>
            </a:lvl1pPr>
          </a:lstStyle>
          <a:p>
            <a:pPr lvl="0"/>
            <a:r>
              <a:rPr lang="en-US"/>
              <a:t>Click to add bulleted list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2.xml"/><Relationship Id="rId7"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12120786" y="4381773"/>
            <a:ext cx="8428162" cy="2693045"/>
          </a:xfrm>
          <a:prstGeom prst="rect">
            <a:avLst/>
          </a:prstGeom>
        </p:spPr>
        <p:txBody>
          <a:bodyPr vert="horz" wrap="square" lIns="0" tIns="0" rIns="0" bIns="0" rtlCol="0" anchor="ctr">
            <a:spAutoFit/>
          </a:bodyPr>
          <a:lstStyle/>
          <a:p>
            <a:pPr lvl="0"/>
            <a:r>
              <a:rPr lang="en-US"/>
              <a:t>CLICK TO EDIT TITLE</a:t>
            </a:r>
          </a:p>
        </p:txBody>
      </p:sp>
      <p:sp>
        <p:nvSpPr>
          <p:cNvPr id="10" name="Text Placeholder 5"/>
          <p:cNvSpPr txBox="1">
            <a:spLocks/>
          </p:cNvSpPr>
          <p:nvPr userDrawn="1"/>
        </p:nvSpPr>
        <p:spPr>
          <a:xfrm>
            <a:off x="12120786" y="7434858"/>
            <a:ext cx="8428162" cy="1800200"/>
          </a:xfrm>
          <a:prstGeom prst="rect">
            <a:avLst/>
          </a:prstGeom>
        </p:spPr>
        <p:txBody>
          <a:bodyPr/>
          <a:lstStyle>
            <a:lvl1pPr marL="0" indent="0" algn="l" defTabSz="914400" rtl="0" eaLnBrk="1" latinLnBrk="0" hangingPunct="1">
              <a:lnSpc>
                <a:spcPts val="6500"/>
              </a:lnSpc>
              <a:spcBef>
                <a:spcPts val="1000"/>
              </a:spcBef>
              <a:buFont typeface="Arial"/>
              <a:buNone/>
              <a:defRPr sz="6000" b="1" i="0" kern="1200" baseline="0">
                <a:solidFill>
                  <a:schemeClr val="tx1"/>
                </a:solidFill>
                <a:latin typeface="Archivo" charset="0"/>
                <a:ea typeface="Archivo" charset="0"/>
                <a:cs typeface="Archivo"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1" i="0" dirty="0">
                <a:latin typeface="+mn-lt"/>
              </a:rPr>
              <a:t>CLICK TO EDIT SUBTITLE</a:t>
            </a:r>
          </a:p>
        </p:txBody>
      </p:sp>
    </p:spTree>
    <p:extLst>
      <p:ext uri="{BB962C8B-B14F-4D97-AF65-F5344CB8AC3E}">
        <p14:creationId xmlns:p14="http://schemas.microsoft.com/office/powerpoint/2010/main" val="81283373"/>
      </p:ext>
    </p:extLst>
  </p:cSld>
  <p:clrMap bg1="lt1" tx1="dk1" bg2="lt2" tx2="dk2" accent1="accent1" accent2="accent2" accent3="accent3" accent4="accent4" accent5="accent5" accent6="accent6" hlink="hlink" folHlink="folHlink"/>
  <p:sldLayoutIdLst>
    <p:sldLayoutId id="2147484311" r:id="rId1"/>
    <p:sldLayoutId id="2147484312" r:id="rId2"/>
    <p:sldLayoutId id="2147484310" r:id="rId3"/>
    <p:sldLayoutId id="2147484309" r:id="rId4"/>
    <p:sldLayoutId id="2147484348" r:id="rId5"/>
    <p:sldLayoutId id="2147484346" r:id="rId6"/>
    <p:sldLayoutId id="2147484347"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ts val="10500"/>
        </a:lnSpc>
        <a:spcBef>
          <a:spcPct val="0"/>
        </a:spcBef>
        <a:buNone/>
        <a:defRPr lang="en-US" sz="9600" b="1" i="0" kern="1200" dirty="0" smtClean="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0" indent="0" algn="l" defTabSz="914400" rtl="0" eaLnBrk="1" latinLnBrk="0" hangingPunct="1">
        <a:lnSpc>
          <a:spcPts val="6500"/>
        </a:lnSpc>
        <a:spcBef>
          <a:spcPts val="1000"/>
        </a:spcBef>
        <a:buFont typeface="Arial"/>
        <a:buNone/>
        <a:defRPr sz="6000" b="1" kern="1200" baseline="0">
          <a:solidFill>
            <a:schemeClr val="tx1"/>
          </a:solidFill>
          <a:latin typeface="Archivo Black" charset="0"/>
          <a:ea typeface="Archivo Black" charset="0"/>
          <a:cs typeface="Archivo Black" charset="0"/>
        </a:defRPr>
      </a:lvl1pPr>
      <a:lvl2pPr marL="4572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5" name="Freeform 4"/>
          <p:cNvSpPr/>
          <p:nvPr userDrawn="1"/>
        </p:nvSpPr>
        <p:spPr>
          <a:xfrm>
            <a:off x="2834812" y="0"/>
            <a:ext cx="21550776" cy="13717588"/>
          </a:xfrm>
          <a:custGeom>
            <a:avLst/>
            <a:gdLst>
              <a:gd name="connsiteX0" fmla="*/ 2418781 w 21550776"/>
              <a:gd name="connsiteY0" fmla="*/ 0 h 13717588"/>
              <a:gd name="connsiteX1" fmla="*/ 21550776 w 21550776"/>
              <a:gd name="connsiteY1" fmla="*/ 0 h 13717588"/>
              <a:gd name="connsiteX2" fmla="*/ 21550776 w 21550776"/>
              <a:gd name="connsiteY2" fmla="*/ 13717588 h 13717588"/>
              <a:gd name="connsiteX3" fmla="*/ 0 w 21550776"/>
              <a:gd name="connsiteY3" fmla="*/ 13717588 h 13717588"/>
            </a:gdLst>
            <a:ahLst/>
            <a:cxnLst>
              <a:cxn ang="0">
                <a:pos x="connsiteX0" y="connsiteY0"/>
              </a:cxn>
              <a:cxn ang="0">
                <a:pos x="connsiteX1" y="connsiteY1"/>
              </a:cxn>
              <a:cxn ang="0">
                <a:pos x="connsiteX2" y="connsiteY2"/>
              </a:cxn>
              <a:cxn ang="0">
                <a:pos x="connsiteX3" y="connsiteY3"/>
              </a:cxn>
            </a:cxnLst>
            <a:rect l="l" t="t" r="r" b="b"/>
            <a:pathLst>
              <a:path w="21550776" h="13717588">
                <a:moveTo>
                  <a:pt x="2418781" y="0"/>
                </a:moveTo>
                <a:lnTo>
                  <a:pt x="21550776" y="0"/>
                </a:lnTo>
                <a:lnTo>
                  <a:pt x="21550776" y="13717588"/>
                </a:lnTo>
                <a:lnTo>
                  <a:pt x="0" y="1371758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itle Placeholder 2"/>
          <p:cNvSpPr>
            <a:spLocks noGrp="1"/>
          </p:cNvSpPr>
          <p:nvPr>
            <p:ph type="title"/>
          </p:nvPr>
        </p:nvSpPr>
        <p:spPr>
          <a:xfrm>
            <a:off x="1292454" y="2521471"/>
            <a:ext cx="21032788" cy="1218282"/>
          </a:xfrm>
          <a:prstGeom prst="rect">
            <a:avLst/>
          </a:prstGeom>
        </p:spPr>
        <p:txBody>
          <a:bodyPr vert="horz" lIns="0" tIns="0" rIns="0" bIns="0" rtlCol="0" anchor="t" anchorCtr="0">
            <a:spAutoFit/>
          </a:bodyPr>
          <a:lstStyle/>
          <a:p>
            <a:r>
              <a:rPr lang="en-US"/>
              <a:t>CLICK TO ADD HEADLINE</a:t>
            </a:r>
          </a:p>
        </p:txBody>
      </p:sp>
      <p:sp>
        <p:nvSpPr>
          <p:cNvPr id="4" name="Text Placeholder 3"/>
          <p:cNvSpPr>
            <a:spLocks noGrp="1"/>
          </p:cNvSpPr>
          <p:nvPr>
            <p:ph type="body" idx="1"/>
          </p:nvPr>
        </p:nvSpPr>
        <p:spPr>
          <a:xfrm>
            <a:off x="1292454" y="4482530"/>
            <a:ext cx="21032788" cy="46807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3393852"/>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2" r:id="rId4"/>
    <p:sldLayoutId id="2147484323" r:id="rId5"/>
    <p:sldLayoutId id="2147484324" r:id="rId6"/>
    <p:sldLayoutId id="214748434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lnSpc>
          <a:spcPts val="9500"/>
        </a:lnSpc>
        <a:spcBef>
          <a:spcPct val="0"/>
        </a:spcBef>
        <a:buNone/>
        <a:defRPr sz="9000"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p:titleStyle>
    <p:body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847978" y="5002842"/>
            <a:ext cx="18218024" cy="1800493"/>
          </a:xfrm>
          <a:prstGeom prst="rect">
            <a:avLst/>
          </a:prstGeom>
        </p:spPr>
        <p:txBody>
          <a:bodyPr vert="horz" wrap="square" lIns="0" tIns="0" rIns="0" bIns="0" rtlCol="0" anchor="b" anchorCtr="0">
            <a:spAutoFit/>
          </a:bodyPr>
          <a:lstStyle/>
          <a:p>
            <a:r>
              <a:rPr lang="en-US"/>
              <a:t>CLICK TO EDIT</a:t>
            </a:r>
          </a:p>
        </p:txBody>
      </p:sp>
      <p:sp>
        <p:nvSpPr>
          <p:cNvPr id="13" name="Text Placeholder 12"/>
          <p:cNvSpPr>
            <a:spLocks noGrp="1"/>
          </p:cNvSpPr>
          <p:nvPr>
            <p:ph type="body" idx="1"/>
          </p:nvPr>
        </p:nvSpPr>
        <p:spPr>
          <a:xfrm>
            <a:off x="4847978" y="6902926"/>
            <a:ext cx="16691561" cy="1107996"/>
          </a:xfrm>
          <a:prstGeom prst="rect">
            <a:avLst/>
          </a:prstGeom>
        </p:spPr>
        <p:txBody>
          <a:bodyPr vert="horz" lIns="0" tIns="0" rIns="0" bIns="0" rtlCol="0">
            <a:spAutoFit/>
          </a:bodyPr>
          <a:lstStyle/>
          <a:p>
            <a:pPr lvl="0"/>
            <a:r>
              <a:rPr lang="en-US"/>
              <a:t>CLICK TO EDIT SUBHEAD</a:t>
            </a:r>
          </a:p>
        </p:txBody>
      </p:sp>
    </p:spTree>
    <p:extLst>
      <p:ext uri="{BB962C8B-B14F-4D97-AF65-F5344CB8AC3E}">
        <p14:creationId xmlns:p14="http://schemas.microsoft.com/office/powerpoint/2010/main" val="1675112697"/>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45" r:id="rId4"/>
    <p:sldLayoutId id="214748434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2438462" rtl="0" eaLnBrk="1" latinLnBrk="0" hangingPunct="1">
        <a:spcBef>
          <a:spcPct val="0"/>
        </a:spcBef>
        <a:buNone/>
        <a:defRPr sz="117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0" indent="0" algn="l" defTabSz="2438462" rtl="0" eaLnBrk="1" latinLnBrk="0" hangingPunct="1">
        <a:spcBef>
          <a:spcPct val="20000"/>
        </a:spcBef>
        <a:buFont typeface="Arial" panose="020B0604020202020204" pitchFamily="34" charset="0"/>
        <a:buNone/>
        <a:defRPr sz="7200" b="1" i="0" kern="1200" cap="all" baseline="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1219229" indent="0" algn="l" defTabSz="2438462" rtl="0" eaLnBrk="1" latinLnBrk="0" hangingPunct="1">
        <a:spcBef>
          <a:spcPct val="20000"/>
        </a:spcBef>
        <a:buFont typeface="Arial" panose="020B0604020202020204" pitchFamily="34" charset="0"/>
        <a:buNone/>
        <a:defRPr sz="7500" b="1" i="0" kern="1200">
          <a:solidFill>
            <a:schemeClr val="tx1"/>
          </a:solidFill>
          <a:latin typeface="Archivo" charset="0"/>
          <a:ea typeface="Archivo" charset="0"/>
          <a:cs typeface="Archivo" charset="0"/>
        </a:defRPr>
      </a:lvl2pPr>
      <a:lvl3pPr marL="2438461" indent="0" algn="l" defTabSz="2438462" rtl="0" eaLnBrk="1" latinLnBrk="0" hangingPunct="1">
        <a:spcBef>
          <a:spcPct val="20000"/>
        </a:spcBef>
        <a:buFont typeface="Arial" panose="020B0604020202020204" pitchFamily="34" charset="0"/>
        <a:buNone/>
        <a:defRPr sz="6400" b="1" i="0" kern="1200">
          <a:solidFill>
            <a:schemeClr val="tx1"/>
          </a:solidFill>
          <a:latin typeface="Archivo" charset="0"/>
          <a:ea typeface="Archivo" charset="0"/>
          <a:cs typeface="Archivo" charset="0"/>
        </a:defRPr>
      </a:lvl3pPr>
      <a:lvl4pPr marL="365769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4pPr>
      <a:lvl5pPr marL="4876922" indent="0" algn="l" defTabSz="2438462" rtl="0" eaLnBrk="1" latinLnBrk="0" hangingPunct="1">
        <a:spcBef>
          <a:spcPct val="20000"/>
        </a:spcBef>
        <a:buFont typeface="Arial" panose="020B0604020202020204" pitchFamily="34" charset="0"/>
        <a:buNone/>
        <a:defRPr sz="5300" b="1" i="0" kern="1200">
          <a:solidFill>
            <a:schemeClr val="tx1"/>
          </a:solidFill>
          <a:latin typeface="Archivo" charset="0"/>
          <a:ea typeface="Archivo" charset="0"/>
          <a:cs typeface="Archivo"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p:bodyStyle>
    <p:otherStyle>
      <a:defPPr>
        <a:defRPr lang="ru-RU"/>
      </a:defPPr>
      <a:lvl1pPr marL="0" algn="l" defTabSz="2438462" rtl="0" eaLnBrk="1" latinLnBrk="0" hangingPunct="1">
        <a:defRPr sz="4800" kern="1200">
          <a:solidFill>
            <a:schemeClr val="tx1"/>
          </a:solidFill>
          <a:latin typeface="+mn-lt"/>
          <a:ea typeface="+mn-ea"/>
          <a:cs typeface="+mn-cs"/>
        </a:defRPr>
      </a:lvl1pPr>
      <a:lvl2pPr marL="1219231" algn="l" defTabSz="2438462" rtl="0" eaLnBrk="1" latinLnBrk="0" hangingPunct="1">
        <a:defRPr sz="4800" kern="1200">
          <a:solidFill>
            <a:schemeClr val="tx1"/>
          </a:solidFill>
          <a:latin typeface="+mn-lt"/>
          <a:ea typeface="+mn-ea"/>
          <a:cs typeface="+mn-cs"/>
        </a:defRPr>
      </a:lvl2pPr>
      <a:lvl3pPr marL="2438462" algn="l" defTabSz="2438462" rtl="0" eaLnBrk="1" latinLnBrk="0" hangingPunct="1">
        <a:defRPr sz="4800" kern="1200">
          <a:solidFill>
            <a:schemeClr val="tx1"/>
          </a:solidFill>
          <a:latin typeface="+mn-lt"/>
          <a:ea typeface="+mn-ea"/>
          <a:cs typeface="+mn-cs"/>
        </a:defRPr>
      </a:lvl3pPr>
      <a:lvl4pPr marL="3657691" algn="l" defTabSz="2438462" rtl="0" eaLnBrk="1" latinLnBrk="0" hangingPunct="1">
        <a:defRPr sz="4800" kern="1200">
          <a:solidFill>
            <a:schemeClr val="tx1"/>
          </a:solidFill>
          <a:latin typeface="+mn-lt"/>
          <a:ea typeface="+mn-ea"/>
          <a:cs typeface="+mn-cs"/>
        </a:defRPr>
      </a:lvl4pPr>
      <a:lvl5pPr marL="4876922" algn="l" defTabSz="2438462" rtl="0" eaLnBrk="1" latinLnBrk="0" hangingPunct="1">
        <a:defRPr sz="4800" kern="1200">
          <a:solidFill>
            <a:schemeClr val="tx1"/>
          </a:solidFill>
          <a:latin typeface="+mn-lt"/>
          <a:ea typeface="+mn-ea"/>
          <a:cs typeface="+mn-cs"/>
        </a:defRPr>
      </a:lvl5pPr>
      <a:lvl6pPr marL="6096153" algn="l" defTabSz="2438462" rtl="0" eaLnBrk="1" latinLnBrk="0" hangingPunct="1">
        <a:defRPr sz="4800" kern="1200">
          <a:solidFill>
            <a:schemeClr val="tx1"/>
          </a:solidFill>
          <a:latin typeface="+mn-lt"/>
          <a:ea typeface="+mn-ea"/>
          <a:cs typeface="+mn-cs"/>
        </a:defRPr>
      </a:lvl6pPr>
      <a:lvl7pPr marL="7315384" algn="l" defTabSz="2438462" rtl="0" eaLnBrk="1" latinLnBrk="0" hangingPunct="1">
        <a:defRPr sz="4800" kern="1200">
          <a:solidFill>
            <a:schemeClr val="tx1"/>
          </a:solidFill>
          <a:latin typeface="+mn-lt"/>
          <a:ea typeface="+mn-ea"/>
          <a:cs typeface="+mn-cs"/>
        </a:defRPr>
      </a:lvl7pPr>
      <a:lvl8pPr marL="8534613" algn="l" defTabSz="2438462" rtl="0" eaLnBrk="1" latinLnBrk="0" hangingPunct="1">
        <a:defRPr sz="4800" kern="1200">
          <a:solidFill>
            <a:schemeClr val="tx1"/>
          </a:solidFill>
          <a:latin typeface="+mn-lt"/>
          <a:ea typeface="+mn-ea"/>
          <a:cs typeface="+mn-cs"/>
        </a:defRPr>
      </a:lvl8pPr>
      <a:lvl9pPr marL="9753844" algn="l" defTabSz="2438462" rtl="0" eaLnBrk="1" latinLnBrk="0" hangingPunct="1">
        <a:defRPr sz="4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073114" y="2251651"/>
            <a:ext cx="8473480" cy="3074688"/>
          </a:xfrm>
          <a:prstGeom prst="rect">
            <a:avLst/>
          </a:prstGeom>
        </p:spPr>
        <p:txBody>
          <a:bodyPr vert="horz" wrap="square" lIns="0" tIns="0" rIns="0" bIns="0" rtlCol="0" anchor="b" anchorCtr="0">
            <a:spAutoFit/>
          </a:bodyPr>
          <a:lstStyle/>
          <a:p>
            <a:r>
              <a:rPr lang="en-US"/>
              <a:t>Click to edit Master title style</a:t>
            </a:r>
          </a:p>
        </p:txBody>
      </p:sp>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2325242" y="0"/>
            <a:ext cx="901048" cy="1890242"/>
          </a:xfrm>
          <a:prstGeom prst="rect">
            <a:avLst/>
          </a:prstGeom>
        </p:spPr>
      </p:pic>
      <p:sp>
        <p:nvSpPr>
          <p:cNvPr id="3" name="Text Placeholder 2"/>
          <p:cNvSpPr>
            <a:spLocks noGrp="1"/>
          </p:cNvSpPr>
          <p:nvPr>
            <p:ph type="body" idx="1"/>
          </p:nvPr>
        </p:nvSpPr>
        <p:spPr>
          <a:xfrm>
            <a:off x="15073114" y="5687748"/>
            <a:ext cx="8473480" cy="348813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3150175"/>
      </p:ext>
    </p:extLst>
  </p:cSld>
  <p:clrMap bg1="lt1" tx1="dk1" bg2="lt2" tx2="dk2" accent1="accent1" accent2="accent2" accent3="accent3" accent4="accent4" accent5="accent5" accent6="accent6" hlink="hlink" folHlink="folHlink"/>
  <p:sldLayoutIdLst>
    <p:sldLayoutId id="2147484207" r:id="rId1"/>
    <p:sldLayoutId id="2147484307" r:id="rId2"/>
    <p:sldLayoutId id="2147484204" r:id="rId3"/>
    <p:sldLayoutId id="2147484330" r:id="rId4"/>
    <p:sldLayoutId id="2147484331" r:id="rId5"/>
    <p:sldLayoutId id="214748430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7400" b="1" kern="1200" cap="all" baseline="0">
          <a:solidFill>
            <a:schemeClr val="tx1"/>
          </a:solidFill>
          <a:latin typeface="Franklin Gothic Demi" panose="020B0703020102020204" pitchFamily="34" charset="0"/>
          <a:ea typeface="Franklin Gothic Demi" panose="020B0703020102020204" pitchFamily="34" charset="0"/>
          <a:cs typeface="Franklin Gothic Demi" panose="020B0703020102020204" pitchFamily="34" charset="0"/>
        </a:defRPr>
      </a:lvl1pPr>
    </p:titleStyle>
    <p:bodyStyle>
      <a:lvl1pPr marL="457200" indent="-457200" algn="l" defTabSz="914400" rtl="0" eaLnBrk="1" latinLnBrk="0" hangingPunct="1">
        <a:lnSpc>
          <a:spcPct val="150000"/>
        </a:lnSpc>
        <a:spcBef>
          <a:spcPts val="10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3716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18288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286000" indent="-457200" algn="l" defTabSz="914400" rtl="0" eaLnBrk="1" latinLnBrk="0" hangingPunct="1">
        <a:lnSpc>
          <a:spcPct val="150000"/>
        </a:lnSpc>
        <a:spcBef>
          <a:spcPts val="500"/>
        </a:spcBef>
        <a:buClr>
          <a:schemeClr val="accent3"/>
        </a:buClr>
        <a:buSzPct val="120000"/>
        <a:buFont typeface="Wingdings" charset="2"/>
        <a:buChar char="§"/>
        <a:defRPr sz="280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400" y="730250"/>
            <a:ext cx="21032788"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676400" y="3651250"/>
            <a:ext cx="21032788" cy="87042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496543"/>
      </p:ext>
    </p:extLst>
  </p:cSld>
  <p:clrMap bg1="lt1" tx1="dk1" bg2="lt2" tx2="dk2" accent1="accent1" accent2="accent2" accent3="accent3" accent4="accent4" accent5="accent5" accent6="accent6" hlink="hlink" folHlink="folHlink"/>
  <p:sldLayoutIdLst>
    <p:sldLayoutId id="2147484313" r:id="rId1"/>
    <p:sldLayoutId id="2147484300"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chivo Black" charset="0"/>
          <a:ea typeface="Archivo Black" charset="0"/>
          <a:cs typeface="Archivo Black"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Franklin Gothic Book Regular"/>
          <a:ea typeface="Franklin Gothic Book Regular"/>
          <a:cs typeface="Franklin Gothic Book Regular"/>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Franklin Gothic Book Regular"/>
          <a:ea typeface="Franklin Gothic Book Regular"/>
          <a:cs typeface="Franklin Gothic Book Regular"/>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Franklin Gothic Book Regular"/>
          <a:ea typeface="Franklin Gothic Book Regular"/>
          <a:cs typeface="Franklin Gothic Book Regular"/>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Franklin Gothic Book Regular"/>
          <a:ea typeface="Franklin Gothic Book Regular"/>
          <a:cs typeface="Franklin Gothic Book Regular"/>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hyperlink" Target="mailto:dewart@uidaho.edu"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hyperlink" Target="https://www.uidaho.edu/its/best-use-initiative" TargetMode="External"/><Relationship Id="rId2" Type="http://schemas.openxmlformats.org/officeDocument/2006/relationships/hyperlink" Target="https://www.uidaho.edu/provost/strategic-plan"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2120786" y="4572794"/>
            <a:ext cx="11349608" cy="2693045"/>
          </a:xfrm>
        </p:spPr>
        <p:txBody>
          <a:bodyPr/>
          <a:lstStyle/>
          <a:p>
            <a:pPr algn="ctr"/>
            <a:r>
              <a:rPr lang="en-US" dirty="0"/>
              <a:t>Its Cascaded Plan</a:t>
            </a:r>
            <a:br>
              <a:rPr lang="en-US" dirty="0"/>
            </a:br>
            <a:r>
              <a:rPr lang="en-US" dirty="0"/>
              <a:t>FY 2020</a:t>
            </a:r>
          </a:p>
        </p:txBody>
      </p:sp>
      <p:sp>
        <p:nvSpPr>
          <p:cNvPr id="8" name="Text Placeholder 7"/>
          <p:cNvSpPr>
            <a:spLocks noGrp="1"/>
          </p:cNvSpPr>
          <p:nvPr>
            <p:ph type="body" sz="quarter" idx="10"/>
          </p:nvPr>
        </p:nvSpPr>
        <p:spPr>
          <a:xfrm>
            <a:off x="12113939" y="7553871"/>
            <a:ext cx="11051655" cy="1800200"/>
          </a:xfrm>
        </p:spPr>
        <p:txBody>
          <a:bodyPr/>
          <a:lstStyle/>
          <a:p>
            <a:pPr algn="ctr"/>
            <a:r>
              <a:rPr lang="en-US" dirty="0"/>
              <a:t>September 2019</a:t>
            </a:r>
          </a:p>
          <a:p>
            <a:pPr algn="ctr"/>
            <a:r>
              <a:rPr lang="en-US" dirty="0"/>
              <a:t>Prepared by: Dan Ewart</a:t>
            </a:r>
          </a:p>
          <a:p>
            <a:pPr algn="ctr"/>
            <a:r>
              <a:rPr lang="en-US" dirty="0"/>
              <a:t>Vice President for IT and CIO	</a:t>
            </a:r>
          </a:p>
        </p:txBody>
      </p:sp>
    </p:spTree>
    <p:extLst>
      <p:ext uri="{BB962C8B-B14F-4D97-AF65-F5344CB8AC3E}">
        <p14:creationId xmlns:p14="http://schemas.microsoft.com/office/powerpoint/2010/main" val="103141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2169594-910E-0245-A4AB-3BA1FD3738EE}"/>
              </a:ext>
            </a:extLst>
          </p:cNvPr>
          <p:cNvSpPr/>
          <p:nvPr/>
        </p:nvSpPr>
        <p:spPr>
          <a:xfrm>
            <a:off x="4412858" y="546060"/>
            <a:ext cx="13646980" cy="12733527"/>
          </a:xfrm>
          <a:prstGeom prst="ellipse">
            <a:avLst/>
          </a:prstGeom>
          <a:solidFill>
            <a:schemeClr val="bg1">
              <a:lumMod val="8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6" name="Oval 5">
            <a:extLst>
              <a:ext uri="{FF2B5EF4-FFF2-40B4-BE49-F238E27FC236}">
                <a16:creationId xmlns:a16="http://schemas.microsoft.com/office/drawing/2014/main" id="{5C64C265-0383-3442-BC65-D692678B25D6}"/>
              </a:ext>
            </a:extLst>
          </p:cNvPr>
          <p:cNvSpPr/>
          <p:nvPr/>
        </p:nvSpPr>
        <p:spPr>
          <a:xfrm>
            <a:off x="4952585" y="1011288"/>
            <a:ext cx="12533968" cy="11695013"/>
          </a:xfrm>
          <a:prstGeom prst="ellipse">
            <a:avLst/>
          </a:prstGeom>
          <a:solidFill>
            <a:schemeClr val="bg1">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7" name="Oval 6">
            <a:extLst>
              <a:ext uri="{FF2B5EF4-FFF2-40B4-BE49-F238E27FC236}">
                <a16:creationId xmlns:a16="http://schemas.microsoft.com/office/drawing/2014/main" id="{025F7C57-7CFD-134F-B88E-67001647040D}"/>
              </a:ext>
            </a:extLst>
          </p:cNvPr>
          <p:cNvSpPr/>
          <p:nvPr/>
        </p:nvSpPr>
        <p:spPr>
          <a:xfrm>
            <a:off x="5802510" y="1750016"/>
            <a:ext cx="10756784" cy="10322234"/>
          </a:xfrm>
          <a:prstGeom prst="ellipse">
            <a:avLst/>
          </a:prstGeom>
          <a:solidFill>
            <a:schemeClr val="accent4"/>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8" name="Oval 7">
            <a:extLst>
              <a:ext uri="{FF2B5EF4-FFF2-40B4-BE49-F238E27FC236}">
                <a16:creationId xmlns:a16="http://schemas.microsoft.com/office/drawing/2014/main" id="{2B5A1122-DB30-9348-ACA1-4F7E9D8FB951}"/>
              </a:ext>
            </a:extLst>
          </p:cNvPr>
          <p:cNvSpPr/>
          <p:nvPr/>
        </p:nvSpPr>
        <p:spPr>
          <a:xfrm>
            <a:off x="7198187" y="3090530"/>
            <a:ext cx="8038247" cy="7500210"/>
          </a:xfrm>
          <a:prstGeom prst="ellipse">
            <a:avLst/>
          </a:prstGeom>
          <a:solidFill>
            <a:schemeClr val="bg1"/>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cxnSp>
        <p:nvCxnSpPr>
          <p:cNvPr id="9" name="Straight Connector 8">
            <a:extLst>
              <a:ext uri="{FF2B5EF4-FFF2-40B4-BE49-F238E27FC236}">
                <a16:creationId xmlns:a16="http://schemas.microsoft.com/office/drawing/2014/main" id="{679C8CDE-E98E-7946-A3D0-5BCDA4442FE3}"/>
              </a:ext>
            </a:extLst>
          </p:cNvPr>
          <p:cNvCxnSpPr>
            <a:cxnSpLocks/>
          </p:cNvCxnSpPr>
          <p:nvPr/>
        </p:nvCxnSpPr>
        <p:spPr>
          <a:xfrm>
            <a:off x="11195799" y="131466"/>
            <a:ext cx="0" cy="13503279"/>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D6E380-5AC8-F646-8FD3-34024DE6C275}"/>
              </a:ext>
            </a:extLst>
          </p:cNvPr>
          <p:cNvCxnSpPr>
            <a:cxnSpLocks/>
          </p:cNvCxnSpPr>
          <p:nvPr/>
        </p:nvCxnSpPr>
        <p:spPr>
          <a:xfrm>
            <a:off x="3959823" y="6883106"/>
            <a:ext cx="14471952" cy="0"/>
          </a:xfrm>
          <a:prstGeom prst="line">
            <a:avLst/>
          </a:prstGeom>
          <a:ln w="12700">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F492518-18FB-A14A-B11F-42BB164F7CE5}"/>
              </a:ext>
            </a:extLst>
          </p:cNvPr>
          <p:cNvSpPr txBox="1"/>
          <p:nvPr/>
        </p:nvSpPr>
        <p:spPr>
          <a:xfrm>
            <a:off x="10853328" y="6468515"/>
            <a:ext cx="704039" cy="707886"/>
          </a:xfrm>
          <a:prstGeom prst="rect">
            <a:avLst/>
          </a:prstGeom>
          <a:noFill/>
        </p:spPr>
        <p:txBody>
          <a:bodyPr wrap="none" rtlCol="0">
            <a:spAutoFit/>
          </a:bodyPr>
          <a:lstStyle/>
          <a:p>
            <a:pPr algn="ctr"/>
            <a:r>
              <a:rPr lang="en-US" sz="2000" dirty="0"/>
              <a:t>FY </a:t>
            </a:r>
          </a:p>
          <a:p>
            <a:pPr algn="ctr"/>
            <a:r>
              <a:rPr lang="en-US" sz="2000" dirty="0"/>
              <a:t>2020</a:t>
            </a:r>
          </a:p>
        </p:txBody>
      </p:sp>
      <p:sp>
        <p:nvSpPr>
          <p:cNvPr id="12" name="TextBox 11">
            <a:extLst>
              <a:ext uri="{FF2B5EF4-FFF2-40B4-BE49-F238E27FC236}">
                <a16:creationId xmlns:a16="http://schemas.microsoft.com/office/drawing/2014/main" id="{C313EA9D-7440-9E41-9F16-BDF9992435C3}"/>
              </a:ext>
            </a:extLst>
          </p:cNvPr>
          <p:cNvSpPr txBox="1"/>
          <p:nvPr/>
        </p:nvSpPr>
        <p:spPr>
          <a:xfrm>
            <a:off x="10590467" y="2202311"/>
            <a:ext cx="1005403" cy="400110"/>
          </a:xfrm>
          <a:prstGeom prst="rect">
            <a:avLst/>
          </a:prstGeom>
          <a:noFill/>
        </p:spPr>
        <p:txBody>
          <a:bodyPr wrap="none" rtlCol="0">
            <a:spAutoFit/>
          </a:bodyPr>
          <a:lstStyle/>
          <a:p>
            <a:r>
              <a:rPr lang="en-US" sz="2000" dirty="0"/>
              <a:t>FY 2021</a:t>
            </a:r>
          </a:p>
        </p:txBody>
      </p:sp>
      <p:sp>
        <p:nvSpPr>
          <p:cNvPr id="13" name="TextBox 12">
            <a:extLst>
              <a:ext uri="{FF2B5EF4-FFF2-40B4-BE49-F238E27FC236}">
                <a16:creationId xmlns:a16="http://schemas.microsoft.com/office/drawing/2014/main" id="{D9D4603D-6F77-3042-9EA6-F14AA9DDD2FA}"/>
              </a:ext>
            </a:extLst>
          </p:cNvPr>
          <p:cNvSpPr txBox="1"/>
          <p:nvPr/>
        </p:nvSpPr>
        <p:spPr>
          <a:xfrm>
            <a:off x="10586327" y="1111670"/>
            <a:ext cx="1005403" cy="400110"/>
          </a:xfrm>
          <a:prstGeom prst="rect">
            <a:avLst/>
          </a:prstGeom>
          <a:noFill/>
        </p:spPr>
        <p:txBody>
          <a:bodyPr wrap="none" rtlCol="0">
            <a:spAutoFit/>
          </a:bodyPr>
          <a:lstStyle/>
          <a:p>
            <a:r>
              <a:rPr lang="en-US" sz="2000" dirty="0"/>
              <a:t>FY 2022</a:t>
            </a:r>
          </a:p>
        </p:txBody>
      </p:sp>
      <p:sp>
        <p:nvSpPr>
          <p:cNvPr id="14" name="TextBox 13">
            <a:extLst>
              <a:ext uri="{FF2B5EF4-FFF2-40B4-BE49-F238E27FC236}">
                <a16:creationId xmlns:a16="http://schemas.microsoft.com/office/drawing/2014/main" id="{FD17E565-9AB8-A046-8876-3FE34F6D7961}"/>
              </a:ext>
            </a:extLst>
          </p:cNvPr>
          <p:cNvSpPr txBox="1"/>
          <p:nvPr/>
        </p:nvSpPr>
        <p:spPr>
          <a:xfrm>
            <a:off x="10283766" y="569965"/>
            <a:ext cx="1603324" cy="400110"/>
          </a:xfrm>
          <a:prstGeom prst="rect">
            <a:avLst/>
          </a:prstGeom>
          <a:noFill/>
        </p:spPr>
        <p:txBody>
          <a:bodyPr wrap="none" rtlCol="0">
            <a:spAutoFit/>
          </a:bodyPr>
          <a:lstStyle/>
          <a:p>
            <a:r>
              <a:rPr lang="en-US" sz="2000" dirty="0"/>
              <a:t>FY 2023-2025</a:t>
            </a:r>
          </a:p>
        </p:txBody>
      </p:sp>
      <p:sp>
        <p:nvSpPr>
          <p:cNvPr id="16" name="Rectangle 15">
            <a:extLst>
              <a:ext uri="{FF2B5EF4-FFF2-40B4-BE49-F238E27FC236}">
                <a16:creationId xmlns:a16="http://schemas.microsoft.com/office/drawing/2014/main" id="{155D92D7-4383-1B4F-BD65-93FAE0D26D5F}"/>
              </a:ext>
            </a:extLst>
          </p:cNvPr>
          <p:cNvSpPr/>
          <p:nvPr/>
        </p:nvSpPr>
        <p:spPr>
          <a:xfrm>
            <a:off x="19556286" y="6010661"/>
            <a:ext cx="3550396" cy="1569660"/>
          </a:xfrm>
          <a:prstGeom prst="rect">
            <a:avLst/>
          </a:prstGeom>
        </p:spPr>
        <p:txBody>
          <a:bodyPr wrap="none">
            <a:spAutoFit/>
          </a:bodyPr>
          <a:lstStyle/>
          <a:p>
            <a:r>
              <a:rPr lang="en-US" sz="3200" dirty="0">
                <a:latin typeface="Calibri" panose="020F0502020204030204" pitchFamily="34" charset="0"/>
                <a:ea typeface="Calibri" panose="020F0502020204030204" pitchFamily="34" charset="0"/>
                <a:cs typeface="Times New Roman" panose="02020603050405020304" pitchFamily="18" charset="0"/>
              </a:rPr>
              <a:t>Plan      </a:t>
            </a:r>
          </a:p>
          <a:p>
            <a:r>
              <a:rPr lang="en-US" sz="3200" dirty="0">
                <a:latin typeface="Calibri" panose="020F0502020204030204" pitchFamily="34" charset="0"/>
                <a:ea typeface="Calibri" panose="020F0502020204030204" pitchFamily="34" charset="0"/>
                <a:cs typeface="Times New Roman" panose="02020603050405020304" pitchFamily="18" charset="0"/>
              </a:rPr>
              <a:t>Implement     </a:t>
            </a:r>
          </a:p>
          <a:p>
            <a:r>
              <a:rPr lang="en-US" sz="3200" dirty="0">
                <a:latin typeface="Calibri" panose="020F0502020204030204" pitchFamily="34" charset="0"/>
                <a:ea typeface="Calibri" panose="020F0502020204030204" pitchFamily="34" charset="0"/>
                <a:cs typeface="Times New Roman" panose="02020603050405020304" pitchFamily="18" charset="0"/>
              </a:rPr>
              <a:t>Plan and Implement</a:t>
            </a:r>
            <a:endParaRPr lang="en-US" sz="3200" dirty="0"/>
          </a:p>
        </p:txBody>
      </p:sp>
      <p:sp>
        <p:nvSpPr>
          <p:cNvPr id="17" name="Oval 16">
            <a:extLst>
              <a:ext uri="{FF2B5EF4-FFF2-40B4-BE49-F238E27FC236}">
                <a16:creationId xmlns:a16="http://schemas.microsoft.com/office/drawing/2014/main" id="{9C8AE059-90AF-DE4F-AFC0-2E9E572FB99F}"/>
              </a:ext>
            </a:extLst>
          </p:cNvPr>
          <p:cNvSpPr/>
          <p:nvPr/>
        </p:nvSpPr>
        <p:spPr>
          <a:xfrm>
            <a:off x="19052261" y="6081689"/>
            <a:ext cx="451269" cy="443913"/>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18" name="Oval 17">
            <a:extLst>
              <a:ext uri="{FF2B5EF4-FFF2-40B4-BE49-F238E27FC236}">
                <a16:creationId xmlns:a16="http://schemas.microsoft.com/office/drawing/2014/main" id="{F2A8ADCD-E187-2E4E-961F-DD37FB4D804A}"/>
              </a:ext>
            </a:extLst>
          </p:cNvPr>
          <p:cNvSpPr/>
          <p:nvPr/>
        </p:nvSpPr>
        <p:spPr>
          <a:xfrm>
            <a:off x="19052261" y="6601965"/>
            <a:ext cx="451269" cy="443913"/>
          </a:xfrm>
          <a:prstGeom prst="ellipse">
            <a:avLst/>
          </a:prstGeom>
          <a:solidFill>
            <a:srgbClr val="AB52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19" name="Oval 18">
            <a:extLst>
              <a:ext uri="{FF2B5EF4-FFF2-40B4-BE49-F238E27FC236}">
                <a16:creationId xmlns:a16="http://schemas.microsoft.com/office/drawing/2014/main" id="{F44675E2-4BB8-5E4F-A257-8D60B22FC6B2}"/>
              </a:ext>
            </a:extLst>
          </p:cNvPr>
          <p:cNvSpPr/>
          <p:nvPr/>
        </p:nvSpPr>
        <p:spPr>
          <a:xfrm>
            <a:off x="19052261" y="7164014"/>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20" name="TextBox 19">
            <a:extLst>
              <a:ext uri="{FF2B5EF4-FFF2-40B4-BE49-F238E27FC236}">
                <a16:creationId xmlns:a16="http://schemas.microsoft.com/office/drawing/2014/main" id="{5D438076-3E84-F14F-97DD-A55E2A4118F1}"/>
              </a:ext>
            </a:extLst>
          </p:cNvPr>
          <p:cNvSpPr txBox="1"/>
          <p:nvPr/>
        </p:nvSpPr>
        <p:spPr>
          <a:xfrm>
            <a:off x="12039837" y="7122164"/>
            <a:ext cx="3612656" cy="400110"/>
          </a:xfrm>
          <a:prstGeom prst="rect">
            <a:avLst/>
          </a:prstGeom>
          <a:noFill/>
        </p:spPr>
        <p:txBody>
          <a:bodyPr wrap="none" rtlCol="0">
            <a:spAutoFit/>
          </a:bodyPr>
          <a:lstStyle/>
          <a:p>
            <a:r>
              <a:rPr lang="en-US" sz="2000" dirty="0"/>
              <a:t>Technology Policy Modernization</a:t>
            </a:r>
          </a:p>
        </p:txBody>
      </p:sp>
      <p:sp>
        <p:nvSpPr>
          <p:cNvPr id="27" name="TextBox 26">
            <a:extLst>
              <a:ext uri="{FF2B5EF4-FFF2-40B4-BE49-F238E27FC236}">
                <a16:creationId xmlns:a16="http://schemas.microsoft.com/office/drawing/2014/main" id="{85F7A716-3B6E-D14B-8F73-6D80BC90BDDB}"/>
              </a:ext>
            </a:extLst>
          </p:cNvPr>
          <p:cNvSpPr txBox="1"/>
          <p:nvPr/>
        </p:nvSpPr>
        <p:spPr>
          <a:xfrm>
            <a:off x="15717661" y="4892368"/>
            <a:ext cx="2137124" cy="400110"/>
          </a:xfrm>
          <a:prstGeom prst="rect">
            <a:avLst/>
          </a:prstGeom>
          <a:noFill/>
        </p:spPr>
        <p:txBody>
          <a:bodyPr wrap="none" rtlCol="0">
            <a:spAutoFit/>
          </a:bodyPr>
          <a:lstStyle/>
          <a:p>
            <a:r>
              <a:rPr lang="en-US" sz="2000" dirty="0"/>
              <a:t>FISMA Compliance</a:t>
            </a:r>
          </a:p>
        </p:txBody>
      </p:sp>
      <p:sp>
        <p:nvSpPr>
          <p:cNvPr id="31" name="Oval 30">
            <a:extLst>
              <a:ext uri="{FF2B5EF4-FFF2-40B4-BE49-F238E27FC236}">
                <a16:creationId xmlns:a16="http://schemas.microsoft.com/office/drawing/2014/main" id="{FD48C266-9833-0549-A37E-5CF29ADB80FE}"/>
              </a:ext>
            </a:extLst>
          </p:cNvPr>
          <p:cNvSpPr/>
          <p:nvPr/>
        </p:nvSpPr>
        <p:spPr>
          <a:xfrm>
            <a:off x="11423202" y="2881727"/>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32" name="TextBox 31">
            <a:extLst>
              <a:ext uri="{FF2B5EF4-FFF2-40B4-BE49-F238E27FC236}">
                <a16:creationId xmlns:a16="http://schemas.microsoft.com/office/drawing/2014/main" id="{BB63397F-964A-174E-BD53-644944F9788C}"/>
              </a:ext>
            </a:extLst>
          </p:cNvPr>
          <p:cNvSpPr txBox="1"/>
          <p:nvPr/>
        </p:nvSpPr>
        <p:spPr>
          <a:xfrm>
            <a:off x="11945605" y="2953484"/>
            <a:ext cx="4285789" cy="400110"/>
          </a:xfrm>
          <a:prstGeom prst="rect">
            <a:avLst/>
          </a:prstGeom>
          <a:noFill/>
        </p:spPr>
        <p:txBody>
          <a:bodyPr wrap="none" rtlCol="0">
            <a:spAutoFit/>
          </a:bodyPr>
          <a:lstStyle/>
          <a:p>
            <a:r>
              <a:rPr lang="en-US" sz="2000" dirty="0"/>
              <a:t>Disaster Recovery / Business Continuity</a:t>
            </a:r>
          </a:p>
        </p:txBody>
      </p:sp>
      <p:sp>
        <p:nvSpPr>
          <p:cNvPr id="33" name="TextBox 32">
            <a:extLst>
              <a:ext uri="{FF2B5EF4-FFF2-40B4-BE49-F238E27FC236}">
                <a16:creationId xmlns:a16="http://schemas.microsoft.com/office/drawing/2014/main" id="{9029A25C-02F8-1543-82F9-0C5D8FC65DD9}"/>
              </a:ext>
            </a:extLst>
          </p:cNvPr>
          <p:cNvSpPr txBox="1"/>
          <p:nvPr/>
        </p:nvSpPr>
        <p:spPr>
          <a:xfrm>
            <a:off x="3076233" y="8668484"/>
            <a:ext cx="3630161" cy="400110"/>
          </a:xfrm>
          <a:prstGeom prst="rect">
            <a:avLst/>
          </a:prstGeom>
          <a:noFill/>
        </p:spPr>
        <p:txBody>
          <a:bodyPr wrap="none" rtlCol="0">
            <a:spAutoFit/>
          </a:bodyPr>
          <a:lstStyle/>
          <a:p>
            <a:r>
              <a:rPr lang="en-US" sz="2000" dirty="0"/>
              <a:t>IT Service Measurement Strategy</a:t>
            </a:r>
          </a:p>
        </p:txBody>
      </p:sp>
      <p:sp>
        <p:nvSpPr>
          <p:cNvPr id="38" name="Rectangle 37">
            <a:extLst>
              <a:ext uri="{FF2B5EF4-FFF2-40B4-BE49-F238E27FC236}">
                <a16:creationId xmlns:a16="http://schemas.microsoft.com/office/drawing/2014/main" id="{EE74CDF5-3797-0C4F-A507-DC123B585EC5}"/>
              </a:ext>
            </a:extLst>
          </p:cNvPr>
          <p:cNvSpPr/>
          <p:nvPr/>
        </p:nvSpPr>
        <p:spPr>
          <a:xfrm>
            <a:off x="18870797" y="7765671"/>
            <a:ext cx="4490440" cy="2677656"/>
          </a:xfrm>
          <a:prstGeom prst="rect">
            <a:avLst/>
          </a:prstGeom>
        </p:spPr>
        <p:txBody>
          <a:bodyPr wrap="square">
            <a:spAutoFit/>
          </a:bodyPr>
          <a:lstStyle/>
          <a:p>
            <a:r>
              <a:rPr lang="en-US" sz="2400" b="1" u="sng" dirty="0">
                <a:latin typeface="Calibri" panose="020F0502020204030204" pitchFamily="34" charset="0"/>
                <a:ea typeface="Calibri" panose="020F0502020204030204" pitchFamily="34" charset="0"/>
                <a:cs typeface="Times New Roman" panose="02020603050405020304" pitchFamily="18" charset="0"/>
              </a:rPr>
              <a:t>Please Note</a:t>
            </a:r>
            <a:r>
              <a:rPr lang="en-US" sz="2400" dirty="0">
                <a:latin typeface="Calibri" panose="020F0502020204030204" pitchFamily="34" charset="0"/>
                <a:ea typeface="Calibri" panose="020F0502020204030204" pitchFamily="34" charset="0"/>
                <a:cs typeface="Times New Roman" panose="02020603050405020304" pitchFamily="18" charset="0"/>
              </a:rPr>
              <a:t>: planning activities </a:t>
            </a:r>
            <a:r>
              <a:rPr lang="en-US" sz="2400" dirty="0">
                <a:latin typeface="Calibri" panose="020F0502020204030204" pitchFamily="34" charset="0"/>
                <a:cs typeface="Times New Roman" panose="02020603050405020304" pitchFamily="18" charset="0"/>
              </a:rPr>
              <a:t>may have accompanying budget requests.</a:t>
            </a:r>
          </a:p>
          <a:p>
            <a:r>
              <a:rPr lang="en-US" sz="2400" b="1" u="sng" dirty="0">
                <a:latin typeface="Calibri" panose="020F0502020204030204" pitchFamily="34" charset="0"/>
                <a:cs typeface="Times New Roman" panose="02020603050405020304" pitchFamily="18" charset="0"/>
              </a:rPr>
              <a:t>Please Note</a:t>
            </a:r>
            <a:r>
              <a:rPr lang="en-US" sz="2400" dirty="0">
                <a:latin typeface="Calibri" panose="020F0502020204030204" pitchFamily="34" charset="0"/>
                <a:cs typeface="Times New Roman" panose="02020603050405020304" pitchFamily="18" charset="0"/>
              </a:rPr>
              <a:t>: major infrastructure replacement cycle projects are planned and documented on the ITS Technology Forecast.</a:t>
            </a:r>
            <a:endParaRPr lang="en-US" sz="2400" dirty="0"/>
          </a:p>
        </p:txBody>
      </p:sp>
      <p:sp>
        <p:nvSpPr>
          <p:cNvPr id="43" name="Rectangle 42">
            <a:extLst>
              <a:ext uri="{FF2B5EF4-FFF2-40B4-BE49-F238E27FC236}">
                <a16:creationId xmlns:a16="http://schemas.microsoft.com/office/drawing/2014/main" id="{5397DC9F-4D69-E048-8FE9-2B93849CBA19}"/>
              </a:ext>
            </a:extLst>
          </p:cNvPr>
          <p:cNvSpPr/>
          <p:nvPr/>
        </p:nvSpPr>
        <p:spPr>
          <a:xfrm>
            <a:off x="18980334" y="4485950"/>
            <a:ext cx="3309303" cy="1077218"/>
          </a:xfrm>
          <a:prstGeom prst="rect">
            <a:avLst/>
          </a:prstGeom>
        </p:spPr>
        <p:txBody>
          <a:bodyPr wrap="none">
            <a:spAutoFit/>
          </a:bodyPr>
          <a:lstStyle/>
          <a:p>
            <a:pPr algn="ctr"/>
            <a:r>
              <a:rPr lang="en-US" sz="3200" b="1" dirty="0">
                <a:latin typeface="Calibri" panose="020F0502020204030204" pitchFamily="34" charset="0"/>
                <a:ea typeface="Calibri" panose="020F0502020204030204" pitchFamily="34" charset="0"/>
                <a:cs typeface="Times New Roman" panose="02020603050405020304" pitchFamily="18" charset="0"/>
              </a:rPr>
              <a:t>ITS Cascaded Plan </a:t>
            </a:r>
          </a:p>
          <a:p>
            <a:pPr algn="ctr"/>
            <a:r>
              <a:rPr lang="en-US" sz="3200" b="1" dirty="0">
                <a:latin typeface="Calibri" panose="020F0502020204030204" pitchFamily="34" charset="0"/>
                <a:ea typeface="Calibri" panose="020F0502020204030204" pitchFamily="34" charset="0"/>
                <a:cs typeface="Times New Roman" panose="02020603050405020304" pitchFamily="18" charset="0"/>
              </a:rPr>
              <a:t>FY 2020 Overview</a:t>
            </a:r>
            <a:endParaRPr lang="en-US" sz="3200" b="1" dirty="0"/>
          </a:p>
        </p:txBody>
      </p:sp>
      <p:sp>
        <p:nvSpPr>
          <p:cNvPr id="44" name="Oval 43">
            <a:extLst>
              <a:ext uri="{FF2B5EF4-FFF2-40B4-BE49-F238E27FC236}">
                <a16:creationId xmlns:a16="http://schemas.microsoft.com/office/drawing/2014/main" id="{23CBA8D4-A6ED-724D-83DC-1D9C51B9ACDF}"/>
              </a:ext>
            </a:extLst>
          </p:cNvPr>
          <p:cNvSpPr/>
          <p:nvPr/>
        </p:nvSpPr>
        <p:spPr>
          <a:xfrm>
            <a:off x="11391768" y="7102474"/>
            <a:ext cx="451269" cy="443913"/>
          </a:xfrm>
          <a:prstGeom prst="ellipse">
            <a:avLst/>
          </a:prstGeom>
          <a:solidFill>
            <a:srgbClr val="AB52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47" name="Oval 46">
            <a:extLst>
              <a:ext uri="{FF2B5EF4-FFF2-40B4-BE49-F238E27FC236}">
                <a16:creationId xmlns:a16="http://schemas.microsoft.com/office/drawing/2014/main" id="{3090A006-C339-A94F-BF71-07AB28396D98}"/>
              </a:ext>
            </a:extLst>
          </p:cNvPr>
          <p:cNvSpPr/>
          <p:nvPr/>
        </p:nvSpPr>
        <p:spPr>
          <a:xfrm>
            <a:off x="6789991" y="8614504"/>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51" name="Oval 50">
            <a:extLst>
              <a:ext uri="{FF2B5EF4-FFF2-40B4-BE49-F238E27FC236}">
                <a16:creationId xmlns:a16="http://schemas.microsoft.com/office/drawing/2014/main" id="{EEDEE122-6B92-DE4C-AE57-240457599D19}"/>
              </a:ext>
            </a:extLst>
          </p:cNvPr>
          <p:cNvSpPr/>
          <p:nvPr/>
        </p:nvSpPr>
        <p:spPr>
          <a:xfrm>
            <a:off x="11401489" y="10330448"/>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52" name="TextBox 51">
            <a:extLst>
              <a:ext uri="{FF2B5EF4-FFF2-40B4-BE49-F238E27FC236}">
                <a16:creationId xmlns:a16="http://schemas.microsoft.com/office/drawing/2014/main" id="{4733A3ED-5512-EC47-A402-EE360CBD2DA5}"/>
              </a:ext>
            </a:extLst>
          </p:cNvPr>
          <p:cNvSpPr txBox="1"/>
          <p:nvPr/>
        </p:nvSpPr>
        <p:spPr>
          <a:xfrm>
            <a:off x="11964194" y="10344884"/>
            <a:ext cx="3593291" cy="400110"/>
          </a:xfrm>
          <a:prstGeom prst="rect">
            <a:avLst/>
          </a:prstGeom>
          <a:noFill/>
        </p:spPr>
        <p:txBody>
          <a:bodyPr wrap="none" rtlCol="0">
            <a:spAutoFit/>
          </a:bodyPr>
          <a:lstStyle/>
          <a:p>
            <a:r>
              <a:rPr lang="en-US" sz="2000" dirty="0"/>
              <a:t>Adjustments for Budget Realities</a:t>
            </a:r>
          </a:p>
        </p:txBody>
      </p:sp>
      <p:sp>
        <p:nvSpPr>
          <p:cNvPr id="62" name="TextBox 61">
            <a:extLst>
              <a:ext uri="{FF2B5EF4-FFF2-40B4-BE49-F238E27FC236}">
                <a16:creationId xmlns:a16="http://schemas.microsoft.com/office/drawing/2014/main" id="{AC017B9A-BB54-B844-931E-8A39228FDCEB}"/>
              </a:ext>
            </a:extLst>
          </p:cNvPr>
          <p:cNvSpPr txBox="1"/>
          <p:nvPr/>
        </p:nvSpPr>
        <p:spPr>
          <a:xfrm>
            <a:off x="12055349" y="8682110"/>
            <a:ext cx="4433073" cy="400110"/>
          </a:xfrm>
          <a:prstGeom prst="rect">
            <a:avLst/>
          </a:prstGeom>
          <a:noFill/>
        </p:spPr>
        <p:txBody>
          <a:bodyPr wrap="none" rtlCol="0">
            <a:spAutoFit/>
          </a:bodyPr>
          <a:lstStyle/>
          <a:p>
            <a:r>
              <a:rPr lang="en-US" sz="2000" dirty="0"/>
              <a:t>IT Best Use – IT Personnel and Risk Study</a:t>
            </a:r>
          </a:p>
        </p:txBody>
      </p:sp>
      <p:sp>
        <p:nvSpPr>
          <p:cNvPr id="63" name="Oval 62">
            <a:extLst>
              <a:ext uri="{FF2B5EF4-FFF2-40B4-BE49-F238E27FC236}">
                <a16:creationId xmlns:a16="http://schemas.microsoft.com/office/drawing/2014/main" id="{3E84F32A-09B8-154F-BBBC-C761281350A5}"/>
              </a:ext>
            </a:extLst>
          </p:cNvPr>
          <p:cNvSpPr/>
          <p:nvPr/>
        </p:nvSpPr>
        <p:spPr>
          <a:xfrm>
            <a:off x="11414148" y="8662419"/>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68" name="TextBox 67">
            <a:extLst>
              <a:ext uri="{FF2B5EF4-FFF2-40B4-BE49-F238E27FC236}">
                <a16:creationId xmlns:a16="http://schemas.microsoft.com/office/drawing/2014/main" id="{F7A2B3CA-2348-B642-A949-688F520BBF67}"/>
              </a:ext>
            </a:extLst>
          </p:cNvPr>
          <p:cNvSpPr txBox="1"/>
          <p:nvPr/>
        </p:nvSpPr>
        <p:spPr>
          <a:xfrm>
            <a:off x="16754170" y="7828660"/>
            <a:ext cx="1229824" cy="400110"/>
          </a:xfrm>
          <a:prstGeom prst="rect">
            <a:avLst/>
          </a:prstGeom>
          <a:noFill/>
        </p:spPr>
        <p:txBody>
          <a:bodyPr wrap="none" rtlCol="0">
            <a:spAutoFit/>
          </a:bodyPr>
          <a:lstStyle/>
          <a:p>
            <a:r>
              <a:rPr lang="en-US" sz="2000" dirty="0"/>
              <a:t>ERP Study</a:t>
            </a:r>
          </a:p>
        </p:txBody>
      </p:sp>
      <p:sp>
        <p:nvSpPr>
          <p:cNvPr id="69" name="Oval 68">
            <a:extLst>
              <a:ext uri="{FF2B5EF4-FFF2-40B4-BE49-F238E27FC236}">
                <a16:creationId xmlns:a16="http://schemas.microsoft.com/office/drawing/2014/main" id="{AAC0CB80-95A6-774E-893D-EC9C94A4A2A5}"/>
              </a:ext>
            </a:extLst>
          </p:cNvPr>
          <p:cNvSpPr/>
          <p:nvPr/>
        </p:nvSpPr>
        <p:spPr>
          <a:xfrm>
            <a:off x="16281615" y="7762200"/>
            <a:ext cx="451269" cy="443913"/>
          </a:xfrm>
          <a:prstGeom prst="ellipse">
            <a:avLst/>
          </a:prstGeom>
          <a:solidFill>
            <a:srgbClr val="AB52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74" name="TextBox 73">
            <a:extLst>
              <a:ext uri="{FF2B5EF4-FFF2-40B4-BE49-F238E27FC236}">
                <a16:creationId xmlns:a16="http://schemas.microsoft.com/office/drawing/2014/main" id="{96FEF342-F5CE-3E47-A976-2C770475E158}"/>
              </a:ext>
            </a:extLst>
          </p:cNvPr>
          <p:cNvSpPr txBox="1"/>
          <p:nvPr/>
        </p:nvSpPr>
        <p:spPr>
          <a:xfrm>
            <a:off x="5066762" y="4911478"/>
            <a:ext cx="5068632" cy="400110"/>
          </a:xfrm>
          <a:prstGeom prst="rect">
            <a:avLst/>
          </a:prstGeom>
          <a:noFill/>
        </p:spPr>
        <p:txBody>
          <a:bodyPr wrap="none" rtlCol="0">
            <a:spAutoFit/>
          </a:bodyPr>
          <a:lstStyle/>
          <a:p>
            <a:r>
              <a:rPr lang="en-US" sz="2000" dirty="0"/>
              <a:t>Storage and Collaboration Tools Modernization</a:t>
            </a:r>
          </a:p>
        </p:txBody>
      </p:sp>
      <p:sp>
        <p:nvSpPr>
          <p:cNvPr id="75" name="Oval 74">
            <a:extLst>
              <a:ext uri="{FF2B5EF4-FFF2-40B4-BE49-F238E27FC236}">
                <a16:creationId xmlns:a16="http://schemas.microsoft.com/office/drawing/2014/main" id="{3163CCB0-565C-8548-8C2E-65CDAA30EA2B}"/>
              </a:ext>
            </a:extLst>
          </p:cNvPr>
          <p:cNvSpPr/>
          <p:nvPr/>
        </p:nvSpPr>
        <p:spPr>
          <a:xfrm>
            <a:off x="10116033" y="4890567"/>
            <a:ext cx="451269" cy="443913"/>
          </a:xfrm>
          <a:prstGeom prst="ellipse">
            <a:avLst/>
          </a:prstGeom>
          <a:solidFill>
            <a:srgbClr val="AB52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grpSp>
        <p:nvGrpSpPr>
          <p:cNvPr id="82" name="Group 81">
            <a:extLst>
              <a:ext uri="{FF2B5EF4-FFF2-40B4-BE49-F238E27FC236}">
                <a16:creationId xmlns:a16="http://schemas.microsoft.com/office/drawing/2014/main" id="{1E3CA144-3B30-E746-B991-3EBCC9B82663}"/>
              </a:ext>
            </a:extLst>
          </p:cNvPr>
          <p:cNvGrpSpPr/>
          <p:nvPr/>
        </p:nvGrpSpPr>
        <p:grpSpPr>
          <a:xfrm>
            <a:off x="4408497" y="7100694"/>
            <a:ext cx="6219397" cy="479628"/>
            <a:chOff x="8470564" y="6139948"/>
            <a:chExt cx="2809306" cy="221942"/>
          </a:xfrm>
          <a:solidFill>
            <a:srgbClr val="92D050"/>
          </a:solidFill>
        </p:grpSpPr>
        <p:sp>
          <p:nvSpPr>
            <p:cNvPr id="79" name="Oval 78">
              <a:extLst>
                <a:ext uri="{FF2B5EF4-FFF2-40B4-BE49-F238E27FC236}">
                  <a16:creationId xmlns:a16="http://schemas.microsoft.com/office/drawing/2014/main" id="{C27D6A7A-F344-2A42-81E3-7569C2F95BEB}"/>
                </a:ext>
              </a:extLst>
            </p:cNvPr>
            <p:cNvSpPr/>
            <p:nvPr/>
          </p:nvSpPr>
          <p:spPr>
            <a:xfrm>
              <a:off x="8470564" y="6139948"/>
              <a:ext cx="225620" cy="221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80" name="Oval 79">
              <a:extLst>
                <a:ext uri="{FF2B5EF4-FFF2-40B4-BE49-F238E27FC236}">
                  <a16:creationId xmlns:a16="http://schemas.microsoft.com/office/drawing/2014/main" id="{F6AAD5D6-AACA-C44B-99C2-5C316A15F87A}"/>
                </a:ext>
              </a:extLst>
            </p:cNvPr>
            <p:cNvSpPr/>
            <p:nvPr/>
          </p:nvSpPr>
          <p:spPr>
            <a:xfrm>
              <a:off x="11054250" y="6139948"/>
              <a:ext cx="225620" cy="221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81" name="Rectangle 80">
              <a:extLst>
                <a:ext uri="{FF2B5EF4-FFF2-40B4-BE49-F238E27FC236}">
                  <a16:creationId xmlns:a16="http://schemas.microsoft.com/office/drawing/2014/main" id="{DFF4D67C-DB53-224C-BAD2-8056911003E0}"/>
                </a:ext>
              </a:extLst>
            </p:cNvPr>
            <p:cNvSpPr/>
            <p:nvPr/>
          </p:nvSpPr>
          <p:spPr>
            <a:xfrm>
              <a:off x="8583374" y="6139948"/>
              <a:ext cx="2550713" cy="221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92" tIns="91446" rIns="182892" bIns="91446" numCol="1" spcCol="0" rtlCol="0" fromWordArt="0" anchor="ctr" anchorCtr="0" forceAA="0" compatLnSpc="1">
              <a:prstTxWarp prst="textNoShape">
                <a:avLst/>
              </a:prstTxWarp>
              <a:noAutofit/>
            </a:bodyPr>
            <a:lstStyle/>
            <a:p>
              <a:pPr algn="ctr"/>
              <a:r>
                <a:rPr lang="en-US" sz="2000" dirty="0">
                  <a:solidFill>
                    <a:schemeClr val="tx1"/>
                  </a:solidFill>
                </a:rPr>
                <a:t>IT Best Use Process Improvements</a:t>
              </a:r>
            </a:p>
          </p:txBody>
        </p:sp>
      </p:grpSp>
      <p:grpSp>
        <p:nvGrpSpPr>
          <p:cNvPr id="83" name="Group 82">
            <a:extLst>
              <a:ext uri="{FF2B5EF4-FFF2-40B4-BE49-F238E27FC236}">
                <a16:creationId xmlns:a16="http://schemas.microsoft.com/office/drawing/2014/main" id="{7CD13798-8A19-5B47-9AD4-2D507886FAAA}"/>
              </a:ext>
            </a:extLst>
          </p:cNvPr>
          <p:cNvGrpSpPr/>
          <p:nvPr/>
        </p:nvGrpSpPr>
        <p:grpSpPr>
          <a:xfrm>
            <a:off x="11391769" y="3886994"/>
            <a:ext cx="6047248" cy="443901"/>
            <a:chOff x="8470564" y="6139948"/>
            <a:chExt cx="2809306" cy="221942"/>
          </a:xfrm>
          <a:solidFill>
            <a:srgbClr val="92D050"/>
          </a:solidFill>
        </p:grpSpPr>
        <p:sp>
          <p:nvSpPr>
            <p:cNvPr id="84" name="Oval 83">
              <a:extLst>
                <a:ext uri="{FF2B5EF4-FFF2-40B4-BE49-F238E27FC236}">
                  <a16:creationId xmlns:a16="http://schemas.microsoft.com/office/drawing/2014/main" id="{17C913BE-F1BA-6B46-A4DD-037CE15A385D}"/>
                </a:ext>
              </a:extLst>
            </p:cNvPr>
            <p:cNvSpPr/>
            <p:nvPr/>
          </p:nvSpPr>
          <p:spPr>
            <a:xfrm>
              <a:off x="8470564" y="6139948"/>
              <a:ext cx="225620" cy="221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85" name="Oval 84">
              <a:extLst>
                <a:ext uri="{FF2B5EF4-FFF2-40B4-BE49-F238E27FC236}">
                  <a16:creationId xmlns:a16="http://schemas.microsoft.com/office/drawing/2014/main" id="{4145A457-EEF0-1242-B7A6-7C22DA056DA7}"/>
                </a:ext>
              </a:extLst>
            </p:cNvPr>
            <p:cNvSpPr/>
            <p:nvPr/>
          </p:nvSpPr>
          <p:spPr>
            <a:xfrm>
              <a:off x="11054250" y="6139948"/>
              <a:ext cx="225620" cy="221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86" name="Rectangle 85">
              <a:extLst>
                <a:ext uri="{FF2B5EF4-FFF2-40B4-BE49-F238E27FC236}">
                  <a16:creationId xmlns:a16="http://schemas.microsoft.com/office/drawing/2014/main" id="{122C0551-1BF3-CB45-95BE-0F8DB11EF346}"/>
                </a:ext>
              </a:extLst>
            </p:cNvPr>
            <p:cNvSpPr/>
            <p:nvPr/>
          </p:nvSpPr>
          <p:spPr>
            <a:xfrm>
              <a:off x="8583374" y="6139948"/>
              <a:ext cx="2550713" cy="221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92" tIns="91446" rIns="182892" bIns="91446" numCol="1" spcCol="0" rtlCol="0" fromWordArt="0" anchor="ctr" anchorCtr="0" forceAA="0" compatLnSpc="1">
              <a:prstTxWarp prst="textNoShape">
                <a:avLst/>
              </a:prstTxWarp>
              <a:noAutofit/>
            </a:bodyPr>
            <a:lstStyle/>
            <a:p>
              <a:pPr algn="ctr"/>
              <a:r>
                <a:rPr lang="en-US" sz="2000" dirty="0">
                  <a:solidFill>
                    <a:schemeClr val="tx1"/>
                  </a:solidFill>
                </a:rPr>
                <a:t>Critical Security Controls Improvements</a:t>
              </a:r>
            </a:p>
          </p:txBody>
        </p:sp>
      </p:grpSp>
      <p:grpSp>
        <p:nvGrpSpPr>
          <p:cNvPr id="87" name="Group 86">
            <a:extLst>
              <a:ext uri="{FF2B5EF4-FFF2-40B4-BE49-F238E27FC236}">
                <a16:creationId xmlns:a16="http://schemas.microsoft.com/office/drawing/2014/main" id="{CD028005-EF38-3C44-8A34-154FC5150071}"/>
              </a:ext>
            </a:extLst>
          </p:cNvPr>
          <p:cNvGrpSpPr/>
          <p:nvPr/>
        </p:nvGrpSpPr>
        <p:grpSpPr>
          <a:xfrm>
            <a:off x="12563391" y="7816631"/>
            <a:ext cx="3618462" cy="413763"/>
            <a:chOff x="8470564" y="6139948"/>
            <a:chExt cx="2809306" cy="221942"/>
          </a:xfrm>
          <a:solidFill>
            <a:srgbClr val="AB5217"/>
          </a:solidFill>
        </p:grpSpPr>
        <p:sp>
          <p:nvSpPr>
            <p:cNvPr id="88" name="Oval 87">
              <a:extLst>
                <a:ext uri="{FF2B5EF4-FFF2-40B4-BE49-F238E27FC236}">
                  <a16:creationId xmlns:a16="http://schemas.microsoft.com/office/drawing/2014/main" id="{59959968-A76E-D54E-A302-40E7C1FAF810}"/>
                </a:ext>
              </a:extLst>
            </p:cNvPr>
            <p:cNvSpPr/>
            <p:nvPr/>
          </p:nvSpPr>
          <p:spPr>
            <a:xfrm>
              <a:off x="8470564" y="6139948"/>
              <a:ext cx="225620" cy="221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89" name="Oval 88">
              <a:extLst>
                <a:ext uri="{FF2B5EF4-FFF2-40B4-BE49-F238E27FC236}">
                  <a16:creationId xmlns:a16="http://schemas.microsoft.com/office/drawing/2014/main" id="{90F5D98F-7C51-9D4C-9338-A27985D41FC7}"/>
                </a:ext>
              </a:extLst>
            </p:cNvPr>
            <p:cNvSpPr/>
            <p:nvPr/>
          </p:nvSpPr>
          <p:spPr>
            <a:xfrm>
              <a:off x="11054250" y="6139948"/>
              <a:ext cx="225620" cy="2219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90" name="Rectangle 89">
              <a:extLst>
                <a:ext uri="{FF2B5EF4-FFF2-40B4-BE49-F238E27FC236}">
                  <a16:creationId xmlns:a16="http://schemas.microsoft.com/office/drawing/2014/main" id="{55D0E395-C55E-884E-9229-442FED749508}"/>
                </a:ext>
              </a:extLst>
            </p:cNvPr>
            <p:cNvSpPr/>
            <p:nvPr/>
          </p:nvSpPr>
          <p:spPr>
            <a:xfrm>
              <a:off x="8583374" y="6139948"/>
              <a:ext cx="2550713" cy="221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92" tIns="91446" rIns="182892" bIns="91446" numCol="1" spcCol="0" rtlCol="0" fromWordArt="0" anchor="ctr" anchorCtr="0" forceAA="0" compatLnSpc="1">
              <a:prstTxWarp prst="textNoShape">
                <a:avLst/>
              </a:prstTxWarp>
              <a:noAutofit/>
            </a:bodyPr>
            <a:lstStyle/>
            <a:p>
              <a:pPr algn="ctr"/>
              <a:r>
                <a:rPr lang="en-US" sz="2000" dirty="0">
                  <a:solidFill>
                    <a:schemeClr val="tx1"/>
                  </a:solidFill>
                </a:rPr>
                <a:t>Banner 9 Implementation</a:t>
              </a:r>
            </a:p>
          </p:txBody>
        </p:sp>
      </p:grpSp>
      <p:sp>
        <p:nvSpPr>
          <p:cNvPr id="91" name="TextBox 90">
            <a:extLst>
              <a:ext uri="{FF2B5EF4-FFF2-40B4-BE49-F238E27FC236}">
                <a16:creationId xmlns:a16="http://schemas.microsoft.com/office/drawing/2014/main" id="{651344A5-AE49-A847-AC05-F390CB44084B}"/>
              </a:ext>
            </a:extLst>
          </p:cNvPr>
          <p:cNvSpPr txBox="1"/>
          <p:nvPr/>
        </p:nvSpPr>
        <p:spPr>
          <a:xfrm>
            <a:off x="6828527" y="3920878"/>
            <a:ext cx="3237296" cy="400110"/>
          </a:xfrm>
          <a:prstGeom prst="rect">
            <a:avLst/>
          </a:prstGeom>
          <a:noFill/>
        </p:spPr>
        <p:txBody>
          <a:bodyPr wrap="none" rtlCol="0">
            <a:spAutoFit/>
          </a:bodyPr>
          <a:lstStyle/>
          <a:p>
            <a:r>
              <a:rPr lang="en-US" sz="2000" dirty="0"/>
              <a:t>Experiments with Technology</a:t>
            </a:r>
          </a:p>
        </p:txBody>
      </p:sp>
      <p:sp>
        <p:nvSpPr>
          <p:cNvPr id="92" name="Oval 91">
            <a:extLst>
              <a:ext uri="{FF2B5EF4-FFF2-40B4-BE49-F238E27FC236}">
                <a16:creationId xmlns:a16="http://schemas.microsoft.com/office/drawing/2014/main" id="{E8B19D3C-AC14-574A-B34A-1093AE67C842}"/>
              </a:ext>
            </a:extLst>
          </p:cNvPr>
          <p:cNvSpPr/>
          <p:nvPr/>
        </p:nvSpPr>
        <p:spPr>
          <a:xfrm>
            <a:off x="10113277" y="3907981"/>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93" name="Oval 92">
            <a:extLst>
              <a:ext uri="{FF2B5EF4-FFF2-40B4-BE49-F238E27FC236}">
                <a16:creationId xmlns:a16="http://schemas.microsoft.com/office/drawing/2014/main" id="{C0E474F4-E806-5F47-82FD-83E69A953151}"/>
              </a:ext>
            </a:extLst>
          </p:cNvPr>
          <p:cNvSpPr/>
          <p:nvPr/>
        </p:nvSpPr>
        <p:spPr>
          <a:xfrm>
            <a:off x="15240794" y="4808976"/>
            <a:ext cx="451269" cy="443913"/>
          </a:xfrm>
          <a:prstGeom prst="ellipse">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53" name="Title 2">
            <a:extLst>
              <a:ext uri="{FF2B5EF4-FFF2-40B4-BE49-F238E27FC236}">
                <a16:creationId xmlns:a16="http://schemas.microsoft.com/office/drawing/2014/main" id="{2CCDBE91-B971-7144-9267-138D8020671B}"/>
              </a:ext>
            </a:extLst>
          </p:cNvPr>
          <p:cNvSpPr>
            <a:spLocks noGrp="1"/>
          </p:cNvSpPr>
          <p:nvPr>
            <p:ph type="title"/>
          </p:nvPr>
        </p:nvSpPr>
        <p:spPr>
          <a:xfrm>
            <a:off x="1292454" y="610394"/>
            <a:ext cx="21032788" cy="1218282"/>
          </a:xfrm>
        </p:spPr>
        <p:txBody>
          <a:bodyPr/>
          <a:lstStyle/>
          <a:p>
            <a:r>
              <a:rPr lang="en-US" dirty="0"/>
              <a:t>initiatives</a:t>
            </a:r>
          </a:p>
        </p:txBody>
      </p:sp>
      <p:sp>
        <p:nvSpPr>
          <p:cNvPr id="56" name="Oval 55">
            <a:extLst>
              <a:ext uri="{FF2B5EF4-FFF2-40B4-BE49-F238E27FC236}">
                <a16:creationId xmlns:a16="http://schemas.microsoft.com/office/drawing/2014/main" id="{801EA45F-990A-A747-A925-BD4A643F4BD9}"/>
              </a:ext>
            </a:extLst>
          </p:cNvPr>
          <p:cNvSpPr/>
          <p:nvPr/>
        </p:nvSpPr>
        <p:spPr>
          <a:xfrm>
            <a:off x="11391768" y="5715164"/>
            <a:ext cx="451269" cy="443913"/>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dirty="0"/>
          </a:p>
        </p:txBody>
      </p:sp>
      <p:sp>
        <p:nvSpPr>
          <p:cNvPr id="57" name="TextBox 56">
            <a:extLst>
              <a:ext uri="{FF2B5EF4-FFF2-40B4-BE49-F238E27FC236}">
                <a16:creationId xmlns:a16="http://schemas.microsoft.com/office/drawing/2014/main" id="{C17E624C-610A-4F46-B40D-D7961F925C26}"/>
              </a:ext>
            </a:extLst>
          </p:cNvPr>
          <p:cNvSpPr txBox="1"/>
          <p:nvPr/>
        </p:nvSpPr>
        <p:spPr>
          <a:xfrm>
            <a:off x="12045725" y="5758967"/>
            <a:ext cx="4714367" cy="400110"/>
          </a:xfrm>
          <a:prstGeom prst="rect">
            <a:avLst/>
          </a:prstGeom>
          <a:noFill/>
        </p:spPr>
        <p:txBody>
          <a:bodyPr wrap="none" rtlCol="0">
            <a:spAutoFit/>
          </a:bodyPr>
          <a:lstStyle/>
          <a:p>
            <a:r>
              <a:rPr lang="en-US" sz="2000" dirty="0"/>
              <a:t>IT Security Risk Assessment Process Update</a:t>
            </a:r>
          </a:p>
        </p:txBody>
      </p:sp>
      <p:sp>
        <p:nvSpPr>
          <p:cNvPr id="58" name="Chevron 57">
            <a:extLst>
              <a:ext uri="{FF2B5EF4-FFF2-40B4-BE49-F238E27FC236}">
                <a16:creationId xmlns:a16="http://schemas.microsoft.com/office/drawing/2014/main" id="{18701648-1BB6-124E-9861-AE79F7564D87}"/>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Why</a:t>
            </a:r>
            <a:endParaRPr lang="en-US" sz="1200" dirty="0">
              <a:solidFill>
                <a:schemeClr val="bg1"/>
              </a:solidFill>
            </a:endParaRPr>
          </a:p>
        </p:txBody>
      </p:sp>
      <p:sp>
        <p:nvSpPr>
          <p:cNvPr id="59" name="Chevron 58">
            <a:extLst>
              <a:ext uri="{FF2B5EF4-FFF2-40B4-BE49-F238E27FC236}">
                <a16:creationId xmlns:a16="http://schemas.microsoft.com/office/drawing/2014/main" id="{02F8BB1E-E511-5747-8A4D-8A32AFDA90E9}"/>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How</a:t>
            </a:r>
          </a:p>
        </p:txBody>
      </p:sp>
      <p:sp>
        <p:nvSpPr>
          <p:cNvPr id="60" name="Chevron 59">
            <a:extLst>
              <a:ext uri="{FF2B5EF4-FFF2-40B4-BE49-F238E27FC236}">
                <a16:creationId xmlns:a16="http://schemas.microsoft.com/office/drawing/2014/main" id="{6A4C6212-075B-1B48-852E-000A1A962E3C}"/>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What</a:t>
            </a:r>
          </a:p>
        </p:txBody>
      </p:sp>
    </p:spTree>
    <p:extLst>
      <p:ext uri="{BB962C8B-B14F-4D97-AF65-F5344CB8AC3E}">
        <p14:creationId xmlns:p14="http://schemas.microsoft.com/office/powerpoint/2010/main" val="1832772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EE9371A-1328-2146-9684-B80E12D21926}"/>
              </a:ext>
            </a:extLst>
          </p:cNvPr>
          <p:cNvSpPr>
            <a:spLocks noGrp="1"/>
          </p:cNvSpPr>
          <p:nvPr>
            <p:ph type="dt" sz="half" idx="10"/>
          </p:nvPr>
        </p:nvSpPr>
        <p:spPr/>
        <p:txBody>
          <a:bodyPr/>
          <a:lstStyle/>
          <a:p>
            <a:endParaRPr lang="en-US" dirty="0"/>
          </a:p>
        </p:txBody>
      </p:sp>
      <p:graphicFrame>
        <p:nvGraphicFramePr>
          <p:cNvPr id="6" name="Table 5">
            <a:extLst>
              <a:ext uri="{FF2B5EF4-FFF2-40B4-BE49-F238E27FC236}">
                <a16:creationId xmlns:a16="http://schemas.microsoft.com/office/drawing/2014/main" id="{9B49CE53-40D1-374B-8E31-7AD715FCEAA3}"/>
              </a:ext>
            </a:extLst>
          </p:cNvPr>
          <p:cNvGraphicFramePr>
            <a:graphicFrameLocks noGrp="1"/>
          </p:cNvGraphicFramePr>
          <p:nvPr>
            <p:extLst>
              <p:ext uri="{D42A27DB-BD31-4B8C-83A1-F6EECF244321}">
                <p14:modId xmlns:p14="http://schemas.microsoft.com/office/powerpoint/2010/main" val="3867836219"/>
              </p:ext>
            </p:extLst>
          </p:nvPr>
        </p:nvGraphicFramePr>
        <p:xfrm>
          <a:off x="2687104" y="2972594"/>
          <a:ext cx="19011380" cy="9559356"/>
        </p:xfrm>
        <a:graphic>
          <a:graphicData uri="http://schemas.openxmlformats.org/drawingml/2006/table">
            <a:tbl>
              <a:tblPr firstRow="1" bandRow="1">
                <a:tableStyleId>{F5AB1C69-6EDB-4FF4-983F-18BD219EF322}</a:tableStyleId>
              </a:tblPr>
              <a:tblGrid>
                <a:gridCol w="8195912">
                  <a:extLst>
                    <a:ext uri="{9D8B030D-6E8A-4147-A177-3AD203B41FA5}">
                      <a16:colId xmlns:a16="http://schemas.microsoft.com/office/drawing/2014/main" val="3130040330"/>
                    </a:ext>
                  </a:extLst>
                </a:gridCol>
                <a:gridCol w="1850224">
                  <a:extLst>
                    <a:ext uri="{9D8B030D-6E8A-4147-A177-3AD203B41FA5}">
                      <a16:colId xmlns:a16="http://schemas.microsoft.com/office/drawing/2014/main" val="666795546"/>
                    </a:ext>
                  </a:extLst>
                </a:gridCol>
                <a:gridCol w="2241311">
                  <a:extLst>
                    <a:ext uri="{9D8B030D-6E8A-4147-A177-3AD203B41FA5}">
                      <a16:colId xmlns:a16="http://schemas.microsoft.com/office/drawing/2014/main" val="1562470728"/>
                    </a:ext>
                  </a:extLst>
                </a:gridCol>
                <a:gridCol w="2241311">
                  <a:extLst>
                    <a:ext uri="{9D8B030D-6E8A-4147-A177-3AD203B41FA5}">
                      <a16:colId xmlns:a16="http://schemas.microsoft.com/office/drawing/2014/main" val="3650199132"/>
                    </a:ext>
                  </a:extLst>
                </a:gridCol>
                <a:gridCol w="2241311">
                  <a:extLst>
                    <a:ext uri="{9D8B030D-6E8A-4147-A177-3AD203B41FA5}">
                      <a16:colId xmlns:a16="http://schemas.microsoft.com/office/drawing/2014/main" val="3046082253"/>
                    </a:ext>
                  </a:extLst>
                </a:gridCol>
                <a:gridCol w="2241311">
                  <a:extLst>
                    <a:ext uri="{9D8B030D-6E8A-4147-A177-3AD203B41FA5}">
                      <a16:colId xmlns:a16="http://schemas.microsoft.com/office/drawing/2014/main" val="1552307910"/>
                    </a:ext>
                  </a:extLst>
                </a:gridCol>
              </a:tblGrid>
              <a:tr h="1512636">
                <a:tc>
                  <a:txBody>
                    <a:bodyPr/>
                    <a:lstStyle/>
                    <a:p>
                      <a:r>
                        <a:rPr lang="en-US" sz="3200" dirty="0"/>
                        <a:t>Initiative (Year)</a:t>
                      </a:r>
                    </a:p>
                  </a:txBody>
                  <a:tcPr anchor="b"/>
                </a:tc>
                <a:tc>
                  <a:txBody>
                    <a:bodyPr/>
                    <a:lstStyle/>
                    <a:p>
                      <a:pPr algn="ctr"/>
                      <a:r>
                        <a:rPr lang="en-US" sz="3200" dirty="0"/>
                        <a:t>Initiative</a:t>
                      </a:r>
                      <a:r>
                        <a:rPr lang="en-US" sz="3200" baseline="0" dirty="0"/>
                        <a:t> </a:t>
                      </a:r>
                      <a:r>
                        <a:rPr lang="en-US" sz="3200" dirty="0"/>
                        <a:t>Lead</a:t>
                      </a:r>
                    </a:p>
                  </a:txBody>
                  <a:tcPr anchor="b"/>
                </a:tc>
                <a:tc>
                  <a:txBody>
                    <a:bodyPr/>
                    <a:lstStyle/>
                    <a:p>
                      <a:pPr algn="ctr"/>
                      <a:r>
                        <a:rPr lang="en-US" sz="3200" dirty="0"/>
                        <a:t>UI Goal 1:</a:t>
                      </a:r>
                    </a:p>
                    <a:p>
                      <a:pPr algn="ctr"/>
                      <a:r>
                        <a:rPr lang="en-US" sz="3200" dirty="0"/>
                        <a:t>Innovate</a:t>
                      </a:r>
                    </a:p>
                  </a:txBody>
                  <a:tcPr anchor="b"/>
                </a:tc>
                <a:tc>
                  <a:txBody>
                    <a:bodyPr/>
                    <a:lstStyle/>
                    <a:p>
                      <a:pPr algn="ctr"/>
                      <a:r>
                        <a:rPr lang="en-US" sz="3200" dirty="0"/>
                        <a:t>UI Goal 2:</a:t>
                      </a:r>
                    </a:p>
                    <a:p>
                      <a:pPr algn="ctr"/>
                      <a:r>
                        <a:rPr lang="en-US" sz="3200" dirty="0"/>
                        <a:t>Engage</a:t>
                      </a:r>
                    </a:p>
                  </a:txBody>
                  <a:tcPr anchor="b"/>
                </a:tc>
                <a:tc>
                  <a:txBody>
                    <a:bodyPr/>
                    <a:lstStyle/>
                    <a:p>
                      <a:pPr algn="ctr"/>
                      <a:r>
                        <a:rPr lang="en-US" sz="3200" dirty="0"/>
                        <a:t>UI Goal 3: </a:t>
                      </a:r>
                    </a:p>
                    <a:p>
                      <a:pPr algn="ctr"/>
                      <a:r>
                        <a:rPr lang="en-US" sz="3200" dirty="0"/>
                        <a:t>Transform</a:t>
                      </a:r>
                    </a:p>
                  </a:txBody>
                  <a:tcPr anchor="b"/>
                </a:tc>
                <a:tc>
                  <a:txBody>
                    <a:bodyPr/>
                    <a:lstStyle/>
                    <a:p>
                      <a:pPr algn="ctr"/>
                      <a:r>
                        <a:rPr lang="en-US" sz="3200" dirty="0"/>
                        <a:t>UI Goal 4:</a:t>
                      </a:r>
                    </a:p>
                    <a:p>
                      <a:pPr algn="ctr"/>
                      <a:r>
                        <a:rPr lang="en-US" sz="3200" dirty="0"/>
                        <a:t>Cultivate</a:t>
                      </a:r>
                    </a:p>
                  </a:txBody>
                  <a:tcPr anchor="b"/>
                </a:tc>
                <a:extLst>
                  <a:ext uri="{0D108BD9-81ED-4DB2-BD59-A6C34878D82A}">
                    <a16:rowId xmlns:a16="http://schemas.microsoft.com/office/drawing/2014/main" val="232167678"/>
                  </a:ext>
                </a:extLst>
              </a:tr>
              <a:tr h="1790699">
                <a:tc>
                  <a:txBody>
                    <a:bodyPr/>
                    <a:lstStyle/>
                    <a:p>
                      <a:r>
                        <a:rPr lang="en-US" sz="2400" b="1" i="0" u="sng" dirty="0"/>
                        <a:t>Experiments </a:t>
                      </a:r>
                      <a:r>
                        <a:rPr lang="en-US" sz="2400" b="1" i="0" u="sng"/>
                        <a:t>with Technology </a:t>
                      </a:r>
                      <a:r>
                        <a:rPr lang="en-US" sz="2400"/>
                        <a:t>(</a:t>
                      </a:r>
                      <a:r>
                        <a:rPr lang="en-US" sz="2400" dirty="0"/>
                        <a:t>FY 2020) – Experiments are intended to spark creativity and all start with a basic premise: How can a team solve or make better a technology challenge for which there are limited/no new financial resources and a very limited time frame?  IT will conduct at least four experiments during FY 2020. </a:t>
                      </a:r>
                    </a:p>
                  </a:txBody>
                  <a:tcPr/>
                </a:tc>
                <a:tc>
                  <a:txBody>
                    <a:bodyPr/>
                    <a:lstStyle/>
                    <a:p>
                      <a:pPr algn="ctr"/>
                      <a:r>
                        <a:rPr lang="en-US" sz="2400" dirty="0"/>
                        <a:t>Ewart</a:t>
                      </a:r>
                    </a:p>
                  </a:txBody>
                  <a:tcPr/>
                </a:tc>
                <a:tc>
                  <a:txBody>
                    <a:bodyPr/>
                    <a:lstStyle/>
                    <a:p>
                      <a:pPr algn="ctr"/>
                      <a:r>
                        <a:rPr lang="en-US" sz="4000" dirty="0"/>
                        <a:t>X</a:t>
                      </a:r>
                    </a:p>
                  </a:txBody>
                  <a:tcPr/>
                </a:tc>
                <a:tc>
                  <a:txBody>
                    <a:bodyPr/>
                    <a:lstStyle/>
                    <a:p>
                      <a:pPr algn="ctr"/>
                      <a:r>
                        <a:rPr lang="en-US" sz="4000" dirty="0"/>
                        <a:t>X</a:t>
                      </a:r>
                    </a:p>
                  </a:txBody>
                  <a:tcPr/>
                </a:tc>
                <a:tc>
                  <a:txBody>
                    <a:bodyPr/>
                    <a:lstStyle/>
                    <a:p>
                      <a:pPr algn="ctr"/>
                      <a:r>
                        <a:rPr lang="en-US" sz="4000" dirty="0"/>
                        <a:t>X</a:t>
                      </a:r>
                    </a:p>
                  </a:txBody>
                  <a:tcPr/>
                </a:tc>
                <a:tc>
                  <a:txBody>
                    <a:bodyPr/>
                    <a:lstStyle/>
                    <a:p>
                      <a:pPr algn="ctr"/>
                      <a:r>
                        <a:rPr lang="en-US" sz="4000" dirty="0"/>
                        <a:t>X</a:t>
                      </a:r>
                    </a:p>
                  </a:txBody>
                  <a:tcPr/>
                </a:tc>
                <a:extLst>
                  <a:ext uri="{0D108BD9-81ED-4DB2-BD59-A6C34878D82A}">
                    <a16:rowId xmlns:a16="http://schemas.microsoft.com/office/drawing/2014/main" val="2297538738"/>
                  </a:ext>
                </a:extLst>
              </a:tr>
              <a:tr h="1878265">
                <a:tc>
                  <a:txBody>
                    <a:bodyPr/>
                    <a:lstStyle/>
                    <a:p>
                      <a:r>
                        <a:rPr lang="en-US" sz="2400" b="1" u="sng" dirty="0"/>
                        <a:t>Storage and Collaboration Tools Modernization </a:t>
                      </a:r>
                      <a:r>
                        <a:rPr lang="en-US" sz="2400" dirty="0"/>
                        <a:t>(FY 2020) – Making the best possible use of U of I’s investment with Microsoft, introduce new storage and collaboration options that meet the varied needs of the University and allow for improved scalability, mobility and security.</a:t>
                      </a:r>
                    </a:p>
                  </a:txBody>
                  <a:tcPr/>
                </a:tc>
                <a:tc>
                  <a:txBody>
                    <a:bodyPr/>
                    <a:lstStyle/>
                    <a:p>
                      <a:pPr algn="ctr"/>
                      <a:r>
                        <a:rPr lang="en-US" sz="2400" dirty="0"/>
                        <a:t>Lien</a:t>
                      </a:r>
                    </a:p>
                  </a:txBody>
                  <a:tcPr/>
                </a:tc>
                <a:tc>
                  <a:txBody>
                    <a:bodyPr/>
                    <a:lstStyle/>
                    <a:p>
                      <a:pPr algn="ctr"/>
                      <a:r>
                        <a:rPr lang="en-US" sz="4000" dirty="0"/>
                        <a:t>X</a:t>
                      </a:r>
                    </a:p>
                  </a:txBody>
                  <a:tcPr/>
                </a:tc>
                <a:tc>
                  <a:txBody>
                    <a:bodyPr/>
                    <a:lstStyle/>
                    <a:p>
                      <a:pPr algn="ctr"/>
                      <a:endParaRPr lang="en-US" sz="4000" dirty="0"/>
                    </a:p>
                  </a:txBody>
                  <a:tcPr/>
                </a:tc>
                <a:tc>
                  <a:txBody>
                    <a:bodyPr/>
                    <a:lstStyle/>
                    <a:p>
                      <a:pPr algn="ctr"/>
                      <a:r>
                        <a:rPr lang="en-US" sz="4000" dirty="0"/>
                        <a:t>X</a:t>
                      </a:r>
                    </a:p>
                  </a:txBody>
                  <a:tcPr/>
                </a:tc>
                <a:tc>
                  <a:txBody>
                    <a:bodyPr/>
                    <a:lstStyle/>
                    <a:p>
                      <a:pPr algn="ctr"/>
                      <a:r>
                        <a:rPr lang="en-US" sz="4000" dirty="0"/>
                        <a:t>X</a:t>
                      </a:r>
                    </a:p>
                  </a:txBody>
                  <a:tcPr/>
                </a:tc>
                <a:extLst>
                  <a:ext uri="{0D108BD9-81ED-4DB2-BD59-A6C34878D82A}">
                    <a16:rowId xmlns:a16="http://schemas.microsoft.com/office/drawing/2014/main" val="3383053478"/>
                  </a:ext>
                </a:extLst>
              </a:tr>
              <a:tr h="1878265">
                <a:tc>
                  <a:txBody>
                    <a:bodyPr/>
                    <a:lstStyle/>
                    <a:p>
                      <a:r>
                        <a:rPr lang="en-US" sz="2400" b="1" i="0" u="sng" dirty="0"/>
                        <a:t>IT Best Use – IT Personnel and Risk Study </a:t>
                      </a:r>
                      <a:r>
                        <a:rPr lang="en-US" sz="2400" dirty="0"/>
                        <a:t>(FY 2020) -  Understand the functions of people in technology support roles, identify existing technology assets and identify areas for discussion on how to reduce institutional risk and improve customer service.</a:t>
                      </a:r>
                    </a:p>
                  </a:txBody>
                  <a:tcPr/>
                </a:tc>
                <a:tc>
                  <a:txBody>
                    <a:bodyPr/>
                    <a:lstStyle/>
                    <a:p>
                      <a:pPr algn="ctr"/>
                      <a:r>
                        <a:rPr lang="en-US" sz="2400" dirty="0"/>
                        <a:t>Ewart</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4154882384"/>
                  </a:ext>
                </a:extLst>
              </a:tr>
              <a:tr h="1878265">
                <a:tc>
                  <a:txBody>
                    <a:bodyPr/>
                    <a:lstStyle/>
                    <a:p>
                      <a:r>
                        <a:rPr lang="en-US" sz="2400" b="1" u="sng" dirty="0"/>
                        <a:t>IT Security Risk Assessment Process Update </a:t>
                      </a:r>
                      <a:r>
                        <a:rPr lang="en-US" sz="2400" dirty="0"/>
                        <a:t>(FY 2020) – Continue to improve the process by which the University identifies and evaluates technology-related risk. This is key for risk mitigation but also for required reporting to multiple external entities.</a:t>
                      </a:r>
                    </a:p>
                  </a:txBody>
                  <a:tcPr/>
                </a:tc>
                <a:tc>
                  <a:txBody>
                    <a:bodyPr/>
                    <a:lstStyle/>
                    <a:p>
                      <a:pPr algn="ctr"/>
                      <a:r>
                        <a:rPr lang="en-US" sz="2400" dirty="0"/>
                        <a:t>Parks</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4284013711"/>
                  </a:ext>
                </a:extLst>
              </a:tr>
            </a:tbl>
          </a:graphicData>
        </a:graphic>
      </p:graphicFrame>
      <p:sp>
        <p:nvSpPr>
          <p:cNvPr id="11" name="Title 2">
            <a:extLst>
              <a:ext uri="{FF2B5EF4-FFF2-40B4-BE49-F238E27FC236}">
                <a16:creationId xmlns:a16="http://schemas.microsoft.com/office/drawing/2014/main" id="{F3765774-7B37-3F48-BE63-AF34D88DDAB6}"/>
              </a:ext>
            </a:extLst>
          </p:cNvPr>
          <p:cNvSpPr>
            <a:spLocks noGrp="1"/>
          </p:cNvSpPr>
          <p:nvPr>
            <p:ph type="title"/>
          </p:nvPr>
        </p:nvSpPr>
        <p:spPr>
          <a:xfrm>
            <a:off x="1292454" y="610394"/>
            <a:ext cx="21032788" cy="1218282"/>
          </a:xfrm>
        </p:spPr>
        <p:txBody>
          <a:bodyPr/>
          <a:lstStyle/>
          <a:p>
            <a:r>
              <a:rPr lang="en-US" dirty="0"/>
              <a:t>initiatives</a:t>
            </a:r>
          </a:p>
        </p:txBody>
      </p:sp>
      <p:sp>
        <p:nvSpPr>
          <p:cNvPr id="12" name="Chevron 11">
            <a:extLst>
              <a:ext uri="{FF2B5EF4-FFF2-40B4-BE49-F238E27FC236}">
                <a16:creationId xmlns:a16="http://schemas.microsoft.com/office/drawing/2014/main" id="{4B38994D-7442-E54B-98C7-E1F51286BB28}"/>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Why</a:t>
            </a:r>
            <a:endParaRPr lang="en-US" sz="1200" dirty="0">
              <a:solidFill>
                <a:schemeClr val="bg1"/>
              </a:solidFill>
            </a:endParaRPr>
          </a:p>
        </p:txBody>
      </p:sp>
      <p:sp>
        <p:nvSpPr>
          <p:cNvPr id="13" name="Chevron 12">
            <a:extLst>
              <a:ext uri="{FF2B5EF4-FFF2-40B4-BE49-F238E27FC236}">
                <a16:creationId xmlns:a16="http://schemas.microsoft.com/office/drawing/2014/main" id="{C574398A-8BC7-FE40-BFD1-2F160E931D2B}"/>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How</a:t>
            </a:r>
          </a:p>
        </p:txBody>
      </p:sp>
      <p:sp>
        <p:nvSpPr>
          <p:cNvPr id="14" name="Chevron 13">
            <a:extLst>
              <a:ext uri="{FF2B5EF4-FFF2-40B4-BE49-F238E27FC236}">
                <a16:creationId xmlns:a16="http://schemas.microsoft.com/office/drawing/2014/main" id="{8BD199A0-25E0-AB4C-B8AA-37A62E475F67}"/>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What</a:t>
            </a:r>
          </a:p>
        </p:txBody>
      </p:sp>
    </p:spTree>
    <p:extLst>
      <p:ext uri="{BB962C8B-B14F-4D97-AF65-F5344CB8AC3E}">
        <p14:creationId xmlns:p14="http://schemas.microsoft.com/office/powerpoint/2010/main" val="23877118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26F4A04-33B9-A843-9199-8A09DC1FA1DD}"/>
              </a:ext>
            </a:extLst>
          </p:cNvPr>
          <p:cNvSpPr>
            <a:spLocks noGrp="1"/>
          </p:cNvSpPr>
          <p:nvPr>
            <p:ph type="dt" sz="half" idx="10"/>
          </p:nvPr>
        </p:nvSpPr>
        <p:spPr/>
        <p:txBody>
          <a:bodyPr/>
          <a:lstStyle/>
          <a:p>
            <a:endParaRPr lang="en-US" dirty="0"/>
          </a:p>
        </p:txBody>
      </p:sp>
      <p:graphicFrame>
        <p:nvGraphicFramePr>
          <p:cNvPr id="5" name="Table 4">
            <a:extLst>
              <a:ext uri="{FF2B5EF4-FFF2-40B4-BE49-F238E27FC236}">
                <a16:creationId xmlns:a16="http://schemas.microsoft.com/office/drawing/2014/main" id="{61C63042-4735-2649-854E-AB19D6740838}"/>
              </a:ext>
            </a:extLst>
          </p:cNvPr>
          <p:cNvGraphicFramePr>
            <a:graphicFrameLocks noGrp="1"/>
          </p:cNvGraphicFramePr>
          <p:nvPr>
            <p:extLst>
              <p:ext uri="{D42A27DB-BD31-4B8C-83A1-F6EECF244321}">
                <p14:modId xmlns:p14="http://schemas.microsoft.com/office/powerpoint/2010/main" val="3840942026"/>
              </p:ext>
            </p:extLst>
          </p:nvPr>
        </p:nvGraphicFramePr>
        <p:xfrm>
          <a:off x="2687104" y="2972594"/>
          <a:ext cx="19011380" cy="9109646"/>
        </p:xfrm>
        <a:graphic>
          <a:graphicData uri="http://schemas.openxmlformats.org/drawingml/2006/table">
            <a:tbl>
              <a:tblPr firstRow="1" bandRow="1">
                <a:tableStyleId>{F5AB1C69-6EDB-4FF4-983F-18BD219EF322}</a:tableStyleId>
              </a:tblPr>
              <a:tblGrid>
                <a:gridCol w="8195912">
                  <a:extLst>
                    <a:ext uri="{9D8B030D-6E8A-4147-A177-3AD203B41FA5}">
                      <a16:colId xmlns:a16="http://schemas.microsoft.com/office/drawing/2014/main" val="3130040330"/>
                    </a:ext>
                  </a:extLst>
                </a:gridCol>
                <a:gridCol w="1850224">
                  <a:extLst>
                    <a:ext uri="{9D8B030D-6E8A-4147-A177-3AD203B41FA5}">
                      <a16:colId xmlns:a16="http://schemas.microsoft.com/office/drawing/2014/main" val="666795546"/>
                    </a:ext>
                  </a:extLst>
                </a:gridCol>
                <a:gridCol w="2241311">
                  <a:extLst>
                    <a:ext uri="{9D8B030D-6E8A-4147-A177-3AD203B41FA5}">
                      <a16:colId xmlns:a16="http://schemas.microsoft.com/office/drawing/2014/main" val="1562470728"/>
                    </a:ext>
                  </a:extLst>
                </a:gridCol>
                <a:gridCol w="2241311">
                  <a:extLst>
                    <a:ext uri="{9D8B030D-6E8A-4147-A177-3AD203B41FA5}">
                      <a16:colId xmlns:a16="http://schemas.microsoft.com/office/drawing/2014/main" val="3650199132"/>
                    </a:ext>
                  </a:extLst>
                </a:gridCol>
                <a:gridCol w="2241311">
                  <a:extLst>
                    <a:ext uri="{9D8B030D-6E8A-4147-A177-3AD203B41FA5}">
                      <a16:colId xmlns:a16="http://schemas.microsoft.com/office/drawing/2014/main" val="3046082253"/>
                    </a:ext>
                  </a:extLst>
                </a:gridCol>
                <a:gridCol w="2241311">
                  <a:extLst>
                    <a:ext uri="{9D8B030D-6E8A-4147-A177-3AD203B41FA5}">
                      <a16:colId xmlns:a16="http://schemas.microsoft.com/office/drawing/2014/main" val="1552307910"/>
                    </a:ext>
                  </a:extLst>
                </a:gridCol>
              </a:tblGrid>
              <a:tr h="1512636">
                <a:tc>
                  <a:txBody>
                    <a:bodyPr/>
                    <a:lstStyle/>
                    <a:p>
                      <a:r>
                        <a:rPr lang="en-US" sz="3200" dirty="0"/>
                        <a:t>Initiative (Year)</a:t>
                      </a:r>
                    </a:p>
                  </a:txBody>
                  <a:tcPr anchor="b"/>
                </a:tc>
                <a:tc>
                  <a:txBody>
                    <a:bodyPr/>
                    <a:lstStyle/>
                    <a:p>
                      <a:pPr algn="ctr"/>
                      <a:r>
                        <a:rPr lang="en-US" sz="3200" dirty="0"/>
                        <a:t>Initiative</a:t>
                      </a:r>
                      <a:r>
                        <a:rPr lang="en-US" sz="3200" baseline="0" dirty="0"/>
                        <a:t> </a:t>
                      </a:r>
                      <a:r>
                        <a:rPr lang="en-US" sz="3200" dirty="0"/>
                        <a:t>Lead</a:t>
                      </a:r>
                    </a:p>
                  </a:txBody>
                  <a:tcPr anchor="b"/>
                </a:tc>
                <a:tc>
                  <a:txBody>
                    <a:bodyPr/>
                    <a:lstStyle/>
                    <a:p>
                      <a:pPr algn="ctr"/>
                      <a:r>
                        <a:rPr lang="en-US" sz="3200" dirty="0"/>
                        <a:t>UI Goal 1:</a:t>
                      </a:r>
                    </a:p>
                    <a:p>
                      <a:pPr algn="ctr"/>
                      <a:r>
                        <a:rPr lang="en-US" sz="3200" dirty="0"/>
                        <a:t>Innovate</a:t>
                      </a:r>
                    </a:p>
                  </a:txBody>
                  <a:tcPr anchor="b"/>
                </a:tc>
                <a:tc>
                  <a:txBody>
                    <a:bodyPr/>
                    <a:lstStyle/>
                    <a:p>
                      <a:pPr algn="ctr"/>
                      <a:r>
                        <a:rPr lang="en-US" sz="3200" dirty="0"/>
                        <a:t>UI Goal 2:</a:t>
                      </a:r>
                    </a:p>
                    <a:p>
                      <a:pPr algn="ctr"/>
                      <a:r>
                        <a:rPr lang="en-US" sz="3200" dirty="0"/>
                        <a:t>Engage</a:t>
                      </a:r>
                    </a:p>
                  </a:txBody>
                  <a:tcPr anchor="b"/>
                </a:tc>
                <a:tc>
                  <a:txBody>
                    <a:bodyPr/>
                    <a:lstStyle/>
                    <a:p>
                      <a:pPr algn="ctr"/>
                      <a:r>
                        <a:rPr lang="en-US" sz="3200" dirty="0"/>
                        <a:t>UI Goal 3: </a:t>
                      </a:r>
                    </a:p>
                    <a:p>
                      <a:pPr algn="ctr"/>
                      <a:r>
                        <a:rPr lang="en-US" sz="3200" dirty="0"/>
                        <a:t>Transform</a:t>
                      </a:r>
                    </a:p>
                  </a:txBody>
                  <a:tcPr anchor="b"/>
                </a:tc>
                <a:tc>
                  <a:txBody>
                    <a:bodyPr/>
                    <a:lstStyle/>
                    <a:p>
                      <a:pPr algn="ctr"/>
                      <a:r>
                        <a:rPr lang="en-US" sz="3200" dirty="0"/>
                        <a:t>UI Goal 4:</a:t>
                      </a:r>
                    </a:p>
                    <a:p>
                      <a:pPr algn="ctr"/>
                      <a:r>
                        <a:rPr lang="en-US" sz="3200" dirty="0"/>
                        <a:t>Cultivate</a:t>
                      </a:r>
                    </a:p>
                  </a:txBody>
                  <a:tcPr anchor="b"/>
                </a:tc>
                <a:extLst>
                  <a:ext uri="{0D108BD9-81ED-4DB2-BD59-A6C34878D82A}">
                    <a16:rowId xmlns:a16="http://schemas.microsoft.com/office/drawing/2014/main" val="232167678"/>
                  </a:ext>
                </a:extLst>
              </a:tr>
              <a:tr h="1878265">
                <a:tc>
                  <a:txBody>
                    <a:bodyPr/>
                    <a:lstStyle/>
                    <a:p>
                      <a:r>
                        <a:rPr lang="en-US" sz="2400" b="1" u="sng" dirty="0"/>
                        <a:t>Technology Policy Modernization </a:t>
                      </a:r>
                      <a:r>
                        <a:rPr lang="en-US" sz="2400" dirty="0"/>
                        <a:t>(FY 2020) – As needed and not already accomplished, update the University’s Administrative Procedures Manual (APM) policies to reflect current and projected future technology and technology compliance needs.</a:t>
                      </a:r>
                    </a:p>
                  </a:txBody>
                  <a:tcPr/>
                </a:tc>
                <a:tc>
                  <a:txBody>
                    <a:bodyPr/>
                    <a:lstStyle/>
                    <a:p>
                      <a:pPr algn="ctr"/>
                      <a:r>
                        <a:rPr lang="en-US" sz="2400" dirty="0"/>
                        <a:t>Ewart</a:t>
                      </a:r>
                    </a:p>
                  </a:txBody>
                  <a:tcPr/>
                </a:tc>
                <a:tc>
                  <a:txBody>
                    <a:bodyPr/>
                    <a:lstStyle/>
                    <a:p>
                      <a:pPr algn="ctr"/>
                      <a:r>
                        <a:rPr lang="en-US" sz="4000" dirty="0"/>
                        <a:t>X</a:t>
                      </a:r>
                    </a:p>
                  </a:txBody>
                  <a:tcPr/>
                </a:tc>
                <a:tc>
                  <a:txBody>
                    <a:bodyPr/>
                    <a:lstStyle/>
                    <a:p>
                      <a:pPr algn="ctr"/>
                      <a:endParaRPr lang="en-US" sz="4000" dirty="0"/>
                    </a:p>
                  </a:txBody>
                  <a:tcPr/>
                </a:tc>
                <a:tc>
                  <a:txBody>
                    <a:bodyPr/>
                    <a:lstStyle/>
                    <a:p>
                      <a:pPr algn="ctr"/>
                      <a:r>
                        <a:rPr lang="en-US" sz="4000" dirty="0"/>
                        <a:t>X</a:t>
                      </a:r>
                    </a:p>
                  </a:txBody>
                  <a:tcPr/>
                </a:tc>
                <a:tc>
                  <a:txBody>
                    <a:bodyPr/>
                    <a:lstStyle/>
                    <a:p>
                      <a:pPr algn="ctr"/>
                      <a:r>
                        <a:rPr lang="en-US" sz="4000" dirty="0"/>
                        <a:t>X</a:t>
                      </a:r>
                    </a:p>
                  </a:txBody>
                  <a:tcPr/>
                </a:tc>
                <a:extLst>
                  <a:ext uri="{0D108BD9-81ED-4DB2-BD59-A6C34878D82A}">
                    <a16:rowId xmlns:a16="http://schemas.microsoft.com/office/drawing/2014/main" val="799028468"/>
                  </a:ext>
                </a:extLst>
              </a:tr>
              <a:tr h="1878265">
                <a:tc>
                  <a:txBody>
                    <a:bodyPr/>
                    <a:lstStyle/>
                    <a:p>
                      <a:r>
                        <a:rPr lang="en-US" sz="2400" b="1" u="sng" dirty="0"/>
                        <a:t>Adjustments for Budget Realities </a:t>
                      </a:r>
                      <a:r>
                        <a:rPr lang="en-US" sz="2400" dirty="0"/>
                        <a:t>(FY 2020 - 2021) – Understand and adjust services and organizational structure for the possible FY 2021 budget issues and accommodate any necessary changes originating from the President’s Sustainable Financial Model workgroup.</a:t>
                      </a:r>
                    </a:p>
                  </a:txBody>
                  <a:tcPr/>
                </a:tc>
                <a:tc>
                  <a:txBody>
                    <a:bodyPr/>
                    <a:lstStyle/>
                    <a:p>
                      <a:pPr algn="ctr"/>
                      <a:r>
                        <a:rPr lang="en-US" sz="2400" dirty="0"/>
                        <a:t>Ewart</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4133939450"/>
                  </a:ext>
                </a:extLst>
              </a:tr>
              <a:tr h="1878265">
                <a:tc>
                  <a:txBody>
                    <a:bodyPr/>
                    <a:lstStyle/>
                    <a:p>
                      <a:r>
                        <a:rPr lang="en-US" sz="2400" b="1" u="sng" dirty="0"/>
                        <a:t>Banner 9 Self-Service Implementation </a:t>
                      </a:r>
                      <a:r>
                        <a:rPr lang="en-US" sz="2400" dirty="0"/>
                        <a:t>(FY 2020 - 2021) – Complete the University-wide Banner Self Service upgrade, improving the user experience through more modern navigation, new features, and improved business processes. </a:t>
                      </a:r>
                    </a:p>
                  </a:txBody>
                  <a:tcPr/>
                </a:tc>
                <a:tc>
                  <a:txBody>
                    <a:bodyPr/>
                    <a:lstStyle/>
                    <a:p>
                      <a:pPr algn="ctr"/>
                      <a:r>
                        <a:rPr lang="en-US" sz="2400" dirty="0"/>
                        <a:t>Borchers</a:t>
                      </a:r>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tc>
                  <a:txBody>
                    <a:bodyPr/>
                    <a:lstStyle/>
                    <a:p>
                      <a:pPr algn="ctr"/>
                      <a:r>
                        <a:rPr lang="en-US" sz="4000" dirty="0"/>
                        <a:t>X</a:t>
                      </a:r>
                    </a:p>
                  </a:txBody>
                  <a:tcPr/>
                </a:tc>
                <a:extLst>
                  <a:ext uri="{0D108BD9-81ED-4DB2-BD59-A6C34878D82A}">
                    <a16:rowId xmlns:a16="http://schemas.microsoft.com/office/drawing/2014/main" val="3383053478"/>
                  </a:ext>
                </a:extLst>
              </a:tr>
              <a:tr h="1878265">
                <a:tc>
                  <a:txBody>
                    <a:bodyPr/>
                    <a:lstStyle/>
                    <a:p>
                      <a:r>
                        <a:rPr lang="en-US" sz="2400" b="1" u="sng" dirty="0"/>
                        <a:t>Disaster Recovery / Business Continuity </a:t>
                      </a:r>
                      <a:r>
                        <a:rPr lang="en-US" sz="2400" dirty="0"/>
                        <a:t>(FY 2020 - 2021) – Review the University’s current disaster recovery and business continuity capabilities, identify areas for improvement, improve those within existing capabilities, request additional resources as needed and communicate risks to University leadership.</a:t>
                      </a:r>
                    </a:p>
                  </a:txBody>
                  <a:tcPr/>
                </a:tc>
                <a:tc>
                  <a:txBody>
                    <a:bodyPr/>
                    <a:lstStyle/>
                    <a:p>
                      <a:pPr algn="ctr"/>
                      <a:r>
                        <a:rPr lang="en-US" sz="2400" dirty="0"/>
                        <a:t>Lien</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103710947"/>
                  </a:ext>
                </a:extLst>
              </a:tr>
            </a:tbl>
          </a:graphicData>
        </a:graphic>
      </p:graphicFrame>
      <p:sp>
        <p:nvSpPr>
          <p:cNvPr id="6" name="Title 2">
            <a:extLst>
              <a:ext uri="{FF2B5EF4-FFF2-40B4-BE49-F238E27FC236}">
                <a16:creationId xmlns:a16="http://schemas.microsoft.com/office/drawing/2014/main" id="{4E4E84E9-DA99-FB48-965E-03ECCFD06657}"/>
              </a:ext>
            </a:extLst>
          </p:cNvPr>
          <p:cNvSpPr txBox="1">
            <a:spLocks/>
          </p:cNvSpPr>
          <p:nvPr/>
        </p:nvSpPr>
        <p:spPr>
          <a:xfrm>
            <a:off x="1292454" y="610394"/>
            <a:ext cx="21032788" cy="1218282"/>
          </a:xfrm>
          <a:prstGeom prst="rect">
            <a:avLst/>
          </a:prstGeom>
        </p:spPr>
        <p:txBody>
          <a:bodyPr vert="horz" lIns="0" tIns="0" rIns="0" bIns="0" rtlCol="0" anchor="t" anchorCtr="0">
            <a:spAutoFit/>
          </a:bodyPr>
          <a:lstStyle>
            <a:lvl1pPr algn="l" defTabSz="2438462" rtl="0" eaLnBrk="1" latinLnBrk="0" hangingPunct="1">
              <a:lnSpc>
                <a:spcPts val="9500"/>
              </a:lnSpc>
              <a:spcBef>
                <a:spcPct val="0"/>
              </a:spcBef>
              <a:buNone/>
              <a:defRPr sz="9000" b="1" i="0" kern="1200" cap="all" baseline="0">
                <a:solidFill>
                  <a:schemeClr val="tx1"/>
                </a:solidFill>
                <a:latin typeface="Franklin Gothic Demi" panose="020B0603020102020204" pitchFamily="34" charset="0"/>
                <a:ea typeface="Franklin Gothic Demi" panose="020B0603020102020204" pitchFamily="34" charset="0"/>
                <a:cs typeface="Franklin Gothic Demi" panose="020B0603020102020204" pitchFamily="34" charset="0"/>
              </a:defRPr>
            </a:lvl1pPr>
          </a:lstStyle>
          <a:p>
            <a:r>
              <a:rPr lang="en-US" dirty="0"/>
              <a:t>initiatives</a:t>
            </a:r>
          </a:p>
        </p:txBody>
      </p:sp>
      <p:sp>
        <p:nvSpPr>
          <p:cNvPr id="7" name="Chevron 6">
            <a:extLst>
              <a:ext uri="{FF2B5EF4-FFF2-40B4-BE49-F238E27FC236}">
                <a16:creationId xmlns:a16="http://schemas.microsoft.com/office/drawing/2014/main" id="{ECD3759E-1E95-1345-80FD-8D6409A16757}"/>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Why</a:t>
            </a:r>
            <a:endParaRPr lang="en-US" sz="1200" dirty="0">
              <a:solidFill>
                <a:schemeClr val="bg1"/>
              </a:solidFill>
            </a:endParaRPr>
          </a:p>
        </p:txBody>
      </p:sp>
      <p:sp>
        <p:nvSpPr>
          <p:cNvPr id="8" name="Chevron 7">
            <a:extLst>
              <a:ext uri="{FF2B5EF4-FFF2-40B4-BE49-F238E27FC236}">
                <a16:creationId xmlns:a16="http://schemas.microsoft.com/office/drawing/2014/main" id="{C50D0CD3-02D4-2346-98F3-4998C9D0009F}"/>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How</a:t>
            </a:r>
          </a:p>
        </p:txBody>
      </p:sp>
      <p:sp>
        <p:nvSpPr>
          <p:cNvPr id="9" name="Chevron 8">
            <a:extLst>
              <a:ext uri="{FF2B5EF4-FFF2-40B4-BE49-F238E27FC236}">
                <a16:creationId xmlns:a16="http://schemas.microsoft.com/office/drawing/2014/main" id="{208F56FC-BE77-A547-8505-C35863DBE94E}"/>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What</a:t>
            </a:r>
          </a:p>
        </p:txBody>
      </p:sp>
    </p:spTree>
    <p:extLst>
      <p:ext uri="{BB962C8B-B14F-4D97-AF65-F5344CB8AC3E}">
        <p14:creationId xmlns:p14="http://schemas.microsoft.com/office/powerpoint/2010/main" val="1693697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3E7796-8349-954B-9A9E-BA024B573AF2}"/>
              </a:ext>
            </a:extLst>
          </p:cNvPr>
          <p:cNvSpPr>
            <a:spLocks noGrp="1"/>
          </p:cNvSpPr>
          <p:nvPr>
            <p:ph type="dt" sz="half" idx="10"/>
          </p:nvPr>
        </p:nvSpPr>
        <p:spPr/>
        <p:txBody>
          <a:bodyPr/>
          <a:lstStyle/>
          <a:p>
            <a:endParaRPr lang="en-US" dirty="0"/>
          </a:p>
        </p:txBody>
      </p:sp>
      <p:graphicFrame>
        <p:nvGraphicFramePr>
          <p:cNvPr id="5" name="Table 4">
            <a:extLst>
              <a:ext uri="{FF2B5EF4-FFF2-40B4-BE49-F238E27FC236}">
                <a16:creationId xmlns:a16="http://schemas.microsoft.com/office/drawing/2014/main" id="{02E520E5-45AC-0049-96B1-CF72CC416F7E}"/>
              </a:ext>
            </a:extLst>
          </p:cNvPr>
          <p:cNvGraphicFramePr>
            <a:graphicFrameLocks noGrp="1"/>
          </p:cNvGraphicFramePr>
          <p:nvPr>
            <p:extLst>
              <p:ext uri="{D42A27DB-BD31-4B8C-83A1-F6EECF244321}">
                <p14:modId xmlns:p14="http://schemas.microsoft.com/office/powerpoint/2010/main" val="4121422267"/>
              </p:ext>
            </p:extLst>
          </p:nvPr>
        </p:nvGraphicFramePr>
        <p:xfrm>
          <a:off x="2687104" y="2972594"/>
          <a:ext cx="19011380" cy="9151621"/>
        </p:xfrm>
        <a:graphic>
          <a:graphicData uri="http://schemas.openxmlformats.org/drawingml/2006/table">
            <a:tbl>
              <a:tblPr firstRow="1" bandRow="1">
                <a:tableStyleId>{F5AB1C69-6EDB-4FF4-983F-18BD219EF322}</a:tableStyleId>
              </a:tblPr>
              <a:tblGrid>
                <a:gridCol w="8195912">
                  <a:extLst>
                    <a:ext uri="{9D8B030D-6E8A-4147-A177-3AD203B41FA5}">
                      <a16:colId xmlns:a16="http://schemas.microsoft.com/office/drawing/2014/main" val="3130040330"/>
                    </a:ext>
                  </a:extLst>
                </a:gridCol>
                <a:gridCol w="1850224">
                  <a:extLst>
                    <a:ext uri="{9D8B030D-6E8A-4147-A177-3AD203B41FA5}">
                      <a16:colId xmlns:a16="http://schemas.microsoft.com/office/drawing/2014/main" val="666795546"/>
                    </a:ext>
                  </a:extLst>
                </a:gridCol>
                <a:gridCol w="2241311">
                  <a:extLst>
                    <a:ext uri="{9D8B030D-6E8A-4147-A177-3AD203B41FA5}">
                      <a16:colId xmlns:a16="http://schemas.microsoft.com/office/drawing/2014/main" val="1562470728"/>
                    </a:ext>
                  </a:extLst>
                </a:gridCol>
                <a:gridCol w="2241311">
                  <a:extLst>
                    <a:ext uri="{9D8B030D-6E8A-4147-A177-3AD203B41FA5}">
                      <a16:colId xmlns:a16="http://schemas.microsoft.com/office/drawing/2014/main" val="3650199132"/>
                    </a:ext>
                  </a:extLst>
                </a:gridCol>
                <a:gridCol w="2241311">
                  <a:extLst>
                    <a:ext uri="{9D8B030D-6E8A-4147-A177-3AD203B41FA5}">
                      <a16:colId xmlns:a16="http://schemas.microsoft.com/office/drawing/2014/main" val="3046082253"/>
                    </a:ext>
                  </a:extLst>
                </a:gridCol>
                <a:gridCol w="2241311">
                  <a:extLst>
                    <a:ext uri="{9D8B030D-6E8A-4147-A177-3AD203B41FA5}">
                      <a16:colId xmlns:a16="http://schemas.microsoft.com/office/drawing/2014/main" val="1552307910"/>
                    </a:ext>
                  </a:extLst>
                </a:gridCol>
              </a:tblGrid>
              <a:tr h="1512636">
                <a:tc>
                  <a:txBody>
                    <a:bodyPr/>
                    <a:lstStyle/>
                    <a:p>
                      <a:r>
                        <a:rPr lang="en-US" sz="3200" dirty="0"/>
                        <a:t>Initiative (Year)</a:t>
                      </a:r>
                    </a:p>
                  </a:txBody>
                  <a:tcPr anchor="b"/>
                </a:tc>
                <a:tc>
                  <a:txBody>
                    <a:bodyPr/>
                    <a:lstStyle/>
                    <a:p>
                      <a:pPr algn="ctr"/>
                      <a:r>
                        <a:rPr lang="en-US" sz="3200" dirty="0"/>
                        <a:t>Initiative</a:t>
                      </a:r>
                      <a:r>
                        <a:rPr lang="en-US" sz="3200" baseline="0" dirty="0"/>
                        <a:t> </a:t>
                      </a:r>
                      <a:r>
                        <a:rPr lang="en-US" sz="3200" dirty="0"/>
                        <a:t>Lead</a:t>
                      </a:r>
                    </a:p>
                  </a:txBody>
                  <a:tcPr anchor="b"/>
                </a:tc>
                <a:tc>
                  <a:txBody>
                    <a:bodyPr/>
                    <a:lstStyle/>
                    <a:p>
                      <a:pPr algn="ctr"/>
                      <a:r>
                        <a:rPr lang="en-US" sz="3200" dirty="0"/>
                        <a:t>UI Goal 1:</a:t>
                      </a:r>
                    </a:p>
                    <a:p>
                      <a:pPr algn="ctr"/>
                      <a:r>
                        <a:rPr lang="en-US" sz="3200" dirty="0"/>
                        <a:t>Innovate</a:t>
                      </a:r>
                    </a:p>
                  </a:txBody>
                  <a:tcPr anchor="b"/>
                </a:tc>
                <a:tc>
                  <a:txBody>
                    <a:bodyPr/>
                    <a:lstStyle/>
                    <a:p>
                      <a:pPr algn="ctr"/>
                      <a:r>
                        <a:rPr lang="en-US" sz="3200" dirty="0"/>
                        <a:t>UI Goal 2:</a:t>
                      </a:r>
                    </a:p>
                    <a:p>
                      <a:pPr algn="ctr"/>
                      <a:r>
                        <a:rPr lang="en-US" sz="3200" dirty="0"/>
                        <a:t>Engage</a:t>
                      </a:r>
                    </a:p>
                  </a:txBody>
                  <a:tcPr anchor="b"/>
                </a:tc>
                <a:tc>
                  <a:txBody>
                    <a:bodyPr/>
                    <a:lstStyle/>
                    <a:p>
                      <a:pPr algn="ctr"/>
                      <a:r>
                        <a:rPr lang="en-US" sz="3200" dirty="0"/>
                        <a:t>UI Goal 3: </a:t>
                      </a:r>
                    </a:p>
                    <a:p>
                      <a:pPr algn="ctr"/>
                      <a:r>
                        <a:rPr lang="en-US" sz="3200" dirty="0"/>
                        <a:t>Transform</a:t>
                      </a:r>
                    </a:p>
                  </a:txBody>
                  <a:tcPr anchor="b"/>
                </a:tc>
                <a:tc>
                  <a:txBody>
                    <a:bodyPr/>
                    <a:lstStyle/>
                    <a:p>
                      <a:pPr algn="ctr"/>
                      <a:r>
                        <a:rPr lang="en-US" sz="3200" dirty="0"/>
                        <a:t>UI Goal 4:</a:t>
                      </a:r>
                    </a:p>
                    <a:p>
                      <a:pPr algn="ctr"/>
                      <a:r>
                        <a:rPr lang="en-US" sz="3200" dirty="0"/>
                        <a:t>Cultivate</a:t>
                      </a:r>
                    </a:p>
                  </a:txBody>
                  <a:tcPr anchor="b"/>
                </a:tc>
                <a:extLst>
                  <a:ext uri="{0D108BD9-81ED-4DB2-BD59-A6C34878D82A}">
                    <a16:rowId xmlns:a16="http://schemas.microsoft.com/office/drawing/2014/main" val="232167678"/>
                  </a:ext>
                </a:extLst>
              </a:tr>
              <a:tr h="1878265">
                <a:tc>
                  <a:txBody>
                    <a:bodyPr/>
                    <a:lstStyle/>
                    <a:p>
                      <a:r>
                        <a:rPr lang="en-US" sz="2400" b="1" u="sng" dirty="0"/>
                        <a:t>IT Best Use Process Improvements </a:t>
                      </a:r>
                      <a:r>
                        <a:rPr lang="en-US" sz="2400" dirty="0"/>
                        <a:t>(FY 2020 and beyond) – ITS will continue to monitor and adjust the processes and technologies put in place through the FY 2019 IT Best Use initiative to ensure optimal customer service and return on investment.</a:t>
                      </a:r>
                    </a:p>
                  </a:txBody>
                  <a:tcPr/>
                </a:tc>
                <a:tc>
                  <a:txBody>
                    <a:bodyPr/>
                    <a:lstStyle/>
                    <a:p>
                      <a:pPr algn="ctr"/>
                      <a:r>
                        <a:rPr lang="en-US" sz="2400" dirty="0"/>
                        <a:t>Cox, B.</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493736176"/>
                  </a:ext>
                </a:extLst>
              </a:tr>
              <a:tr h="1878265">
                <a:tc>
                  <a:txBody>
                    <a:bodyPr/>
                    <a:lstStyle/>
                    <a:p>
                      <a:r>
                        <a:rPr lang="en-US" sz="2400" b="1" u="sng" dirty="0"/>
                        <a:t>Critical Security Controls Improvements </a:t>
                      </a:r>
                      <a:r>
                        <a:rPr lang="en-US" sz="2400" dirty="0"/>
                        <a:t>(FY 2020 and beyond) – Using the CSC as a framework, continue to improve the University’s information technology security environment through technology, policy, process changes and the implementation of best practices.</a:t>
                      </a:r>
                    </a:p>
                  </a:txBody>
                  <a:tcPr/>
                </a:tc>
                <a:tc>
                  <a:txBody>
                    <a:bodyPr/>
                    <a:lstStyle/>
                    <a:p>
                      <a:pPr algn="ctr"/>
                      <a:r>
                        <a:rPr lang="en-US" sz="2400" dirty="0"/>
                        <a:t>Parks</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196297750"/>
                  </a:ext>
                </a:extLst>
              </a:tr>
              <a:tr h="1878265">
                <a:tc>
                  <a:txBody>
                    <a:bodyPr/>
                    <a:lstStyle/>
                    <a:p>
                      <a:r>
                        <a:rPr lang="en-US" sz="2400" b="1" u="sng" dirty="0"/>
                        <a:t>Service Measurement Strategy </a:t>
                      </a:r>
                      <a:r>
                        <a:rPr lang="en-US" sz="2400" dirty="0"/>
                        <a:t>(FY 2021) – ITS currently utilizes a number of metrics to manage service delivery. By FY 2021 there will have been a full year of the new IT Best Use processes in place that will aid in the development of a full service measurement strategy to assist the U of I in improving support.</a:t>
                      </a:r>
                    </a:p>
                  </a:txBody>
                  <a:tcPr/>
                </a:tc>
                <a:tc>
                  <a:txBody>
                    <a:bodyPr/>
                    <a:lstStyle/>
                    <a:p>
                      <a:pPr algn="ctr"/>
                      <a:r>
                        <a:rPr lang="en-US" sz="2400" dirty="0"/>
                        <a:t>Cox, J.</a:t>
                      </a:r>
                    </a:p>
                  </a:txBody>
                  <a:tcPr/>
                </a:tc>
                <a:tc>
                  <a:txBody>
                    <a:bodyPr/>
                    <a:lstStyle/>
                    <a:p>
                      <a:pPr algn="ctr"/>
                      <a:endParaRPr lang="en-US" sz="4000" dirty="0"/>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3255466557"/>
                  </a:ext>
                </a:extLst>
              </a:tr>
              <a:tr h="1878265">
                <a:tc>
                  <a:txBody>
                    <a:bodyPr/>
                    <a:lstStyle/>
                    <a:p>
                      <a:r>
                        <a:rPr lang="en-US" sz="2400" b="1" u="sng" dirty="0"/>
                        <a:t>FISMA Compliance </a:t>
                      </a:r>
                      <a:r>
                        <a:rPr lang="en-US" sz="2400" dirty="0"/>
                        <a:t>(FY 2021) - </a:t>
                      </a:r>
                      <a:r>
                        <a:rPr lang="en-US" sz="2400" baseline="0" dirty="0"/>
                        <a:t>In conjunction with ORED, researchers and U of I research computing experts, develop and implement a plan to ensure institutional compliance with the </a:t>
                      </a:r>
                      <a:r>
                        <a:rPr lang="en-US" sz="2400" i="0" dirty="0"/>
                        <a:t>Federal Information Security Modernization Act.</a:t>
                      </a:r>
                      <a:endParaRPr lang="en-US" sz="2400" dirty="0"/>
                    </a:p>
                  </a:txBody>
                  <a:tcPr/>
                </a:tc>
                <a:tc>
                  <a:txBody>
                    <a:bodyPr/>
                    <a:lstStyle/>
                    <a:p>
                      <a:pPr algn="ctr"/>
                      <a:r>
                        <a:rPr lang="en-US" sz="2400" dirty="0"/>
                        <a:t>Parks</a:t>
                      </a:r>
                    </a:p>
                  </a:txBody>
                  <a:tcPr/>
                </a:tc>
                <a:tc>
                  <a:txBody>
                    <a:bodyPr/>
                    <a:lstStyle/>
                    <a:p>
                      <a:pPr algn="ctr"/>
                      <a:r>
                        <a:rPr lang="en-US" sz="4000" dirty="0"/>
                        <a:t>X</a:t>
                      </a:r>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extLst>
                  <a:ext uri="{0D108BD9-81ED-4DB2-BD59-A6C34878D82A}">
                    <a16:rowId xmlns:a16="http://schemas.microsoft.com/office/drawing/2014/main" val="3383053478"/>
                  </a:ext>
                </a:extLst>
              </a:tr>
            </a:tbl>
          </a:graphicData>
        </a:graphic>
      </p:graphicFrame>
      <p:sp>
        <p:nvSpPr>
          <p:cNvPr id="6" name="Title 2">
            <a:extLst>
              <a:ext uri="{FF2B5EF4-FFF2-40B4-BE49-F238E27FC236}">
                <a16:creationId xmlns:a16="http://schemas.microsoft.com/office/drawing/2014/main" id="{57DEBA54-6CD4-5D45-A90A-5EFE22C4AA22}"/>
              </a:ext>
            </a:extLst>
          </p:cNvPr>
          <p:cNvSpPr>
            <a:spLocks noGrp="1"/>
          </p:cNvSpPr>
          <p:nvPr>
            <p:ph type="title"/>
          </p:nvPr>
        </p:nvSpPr>
        <p:spPr>
          <a:xfrm>
            <a:off x="1292454" y="610394"/>
            <a:ext cx="21032788" cy="1218282"/>
          </a:xfrm>
        </p:spPr>
        <p:txBody>
          <a:bodyPr/>
          <a:lstStyle/>
          <a:p>
            <a:r>
              <a:rPr lang="en-US" dirty="0"/>
              <a:t>initiatives</a:t>
            </a:r>
          </a:p>
        </p:txBody>
      </p:sp>
      <p:sp>
        <p:nvSpPr>
          <p:cNvPr id="7" name="Chevron 6">
            <a:extLst>
              <a:ext uri="{FF2B5EF4-FFF2-40B4-BE49-F238E27FC236}">
                <a16:creationId xmlns:a16="http://schemas.microsoft.com/office/drawing/2014/main" id="{59E815A9-6892-474B-8418-B031D0D03F85}"/>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Why</a:t>
            </a:r>
            <a:endParaRPr lang="en-US" sz="1200" dirty="0">
              <a:solidFill>
                <a:schemeClr val="bg1"/>
              </a:solidFill>
            </a:endParaRPr>
          </a:p>
        </p:txBody>
      </p:sp>
      <p:sp>
        <p:nvSpPr>
          <p:cNvPr id="8" name="Chevron 7">
            <a:extLst>
              <a:ext uri="{FF2B5EF4-FFF2-40B4-BE49-F238E27FC236}">
                <a16:creationId xmlns:a16="http://schemas.microsoft.com/office/drawing/2014/main" id="{E619DAEB-5D2B-5043-8020-130DD7443476}"/>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How</a:t>
            </a:r>
          </a:p>
        </p:txBody>
      </p:sp>
      <p:sp>
        <p:nvSpPr>
          <p:cNvPr id="9" name="Chevron 8">
            <a:extLst>
              <a:ext uri="{FF2B5EF4-FFF2-40B4-BE49-F238E27FC236}">
                <a16:creationId xmlns:a16="http://schemas.microsoft.com/office/drawing/2014/main" id="{D8918472-8638-364E-A486-DA8AEAAE783C}"/>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What</a:t>
            </a:r>
          </a:p>
        </p:txBody>
      </p:sp>
    </p:spTree>
    <p:extLst>
      <p:ext uri="{BB962C8B-B14F-4D97-AF65-F5344CB8AC3E}">
        <p14:creationId xmlns:p14="http://schemas.microsoft.com/office/powerpoint/2010/main" val="1538362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03E7796-8349-954B-9A9E-BA024B573AF2}"/>
              </a:ext>
            </a:extLst>
          </p:cNvPr>
          <p:cNvSpPr>
            <a:spLocks noGrp="1"/>
          </p:cNvSpPr>
          <p:nvPr>
            <p:ph type="dt" sz="half" idx="10"/>
          </p:nvPr>
        </p:nvSpPr>
        <p:spPr/>
        <p:txBody>
          <a:bodyPr/>
          <a:lstStyle/>
          <a:p>
            <a:endParaRPr lang="en-US" dirty="0"/>
          </a:p>
        </p:txBody>
      </p:sp>
      <p:graphicFrame>
        <p:nvGraphicFramePr>
          <p:cNvPr id="5" name="Table 4">
            <a:extLst>
              <a:ext uri="{FF2B5EF4-FFF2-40B4-BE49-F238E27FC236}">
                <a16:creationId xmlns:a16="http://schemas.microsoft.com/office/drawing/2014/main" id="{02E520E5-45AC-0049-96B1-CF72CC416F7E}"/>
              </a:ext>
            </a:extLst>
          </p:cNvPr>
          <p:cNvGraphicFramePr>
            <a:graphicFrameLocks noGrp="1"/>
          </p:cNvGraphicFramePr>
          <p:nvPr>
            <p:extLst>
              <p:ext uri="{D42A27DB-BD31-4B8C-83A1-F6EECF244321}">
                <p14:modId xmlns:p14="http://schemas.microsoft.com/office/powerpoint/2010/main" val="2211214233"/>
              </p:ext>
            </p:extLst>
          </p:nvPr>
        </p:nvGraphicFramePr>
        <p:xfrm>
          <a:off x="2687104" y="2972594"/>
          <a:ext cx="19011380" cy="3303335"/>
        </p:xfrm>
        <a:graphic>
          <a:graphicData uri="http://schemas.openxmlformats.org/drawingml/2006/table">
            <a:tbl>
              <a:tblPr firstRow="1" bandRow="1">
                <a:tableStyleId>{F5AB1C69-6EDB-4FF4-983F-18BD219EF322}</a:tableStyleId>
              </a:tblPr>
              <a:tblGrid>
                <a:gridCol w="8195912">
                  <a:extLst>
                    <a:ext uri="{9D8B030D-6E8A-4147-A177-3AD203B41FA5}">
                      <a16:colId xmlns:a16="http://schemas.microsoft.com/office/drawing/2014/main" val="3130040330"/>
                    </a:ext>
                  </a:extLst>
                </a:gridCol>
                <a:gridCol w="1850224">
                  <a:extLst>
                    <a:ext uri="{9D8B030D-6E8A-4147-A177-3AD203B41FA5}">
                      <a16:colId xmlns:a16="http://schemas.microsoft.com/office/drawing/2014/main" val="666795546"/>
                    </a:ext>
                  </a:extLst>
                </a:gridCol>
                <a:gridCol w="2241311">
                  <a:extLst>
                    <a:ext uri="{9D8B030D-6E8A-4147-A177-3AD203B41FA5}">
                      <a16:colId xmlns:a16="http://schemas.microsoft.com/office/drawing/2014/main" val="1562470728"/>
                    </a:ext>
                  </a:extLst>
                </a:gridCol>
                <a:gridCol w="2241311">
                  <a:extLst>
                    <a:ext uri="{9D8B030D-6E8A-4147-A177-3AD203B41FA5}">
                      <a16:colId xmlns:a16="http://schemas.microsoft.com/office/drawing/2014/main" val="3650199132"/>
                    </a:ext>
                  </a:extLst>
                </a:gridCol>
                <a:gridCol w="2241311">
                  <a:extLst>
                    <a:ext uri="{9D8B030D-6E8A-4147-A177-3AD203B41FA5}">
                      <a16:colId xmlns:a16="http://schemas.microsoft.com/office/drawing/2014/main" val="3046082253"/>
                    </a:ext>
                  </a:extLst>
                </a:gridCol>
                <a:gridCol w="2241311">
                  <a:extLst>
                    <a:ext uri="{9D8B030D-6E8A-4147-A177-3AD203B41FA5}">
                      <a16:colId xmlns:a16="http://schemas.microsoft.com/office/drawing/2014/main" val="1552307910"/>
                    </a:ext>
                  </a:extLst>
                </a:gridCol>
              </a:tblGrid>
              <a:tr h="1512636">
                <a:tc>
                  <a:txBody>
                    <a:bodyPr/>
                    <a:lstStyle/>
                    <a:p>
                      <a:r>
                        <a:rPr lang="en-US" sz="3200" dirty="0"/>
                        <a:t>Initiative (Year)</a:t>
                      </a:r>
                    </a:p>
                  </a:txBody>
                  <a:tcPr anchor="b"/>
                </a:tc>
                <a:tc>
                  <a:txBody>
                    <a:bodyPr/>
                    <a:lstStyle/>
                    <a:p>
                      <a:pPr algn="ctr"/>
                      <a:r>
                        <a:rPr lang="en-US" sz="3200" dirty="0"/>
                        <a:t>Initiative</a:t>
                      </a:r>
                      <a:r>
                        <a:rPr lang="en-US" sz="3200" baseline="0" dirty="0"/>
                        <a:t> </a:t>
                      </a:r>
                      <a:r>
                        <a:rPr lang="en-US" sz="3200" dirty="0"/>
                        <a:t>Lead</a:t>
                      </a:r>
                    </a:p>
                  </a:txBody>
                  <a:tcPr anchor="b"/>
                </a:tc>
                <a:tc>
                  <a:txBody>
                    <a:bodyPr/>
                    <a:lstStyle/>
                    <a:p>
                      <a:pPr algn="ctr"/>
                      <a:r>
                        <a:rPr lang="en-US" sz="3200" dirty="0"/>
                        <a:t>UI Goal 1:</a:t>
                      </a:r>
                    </a:p>
                    <a:p>
                      <a:pPr algn="ctr"/>
                      <a:r>
                        <a:rPr lang="en-US" sz="3200" dirty="0"/>
                        <a:t>Innovate</a:t>
                      </a:r>
                    </a:p>
                  </a:txBody>
                  <a:tcPr anchor="b"/>
                </a:tc>
                <a:tc>
                  <a:txBody>
                    <a:bodyPr/>
                    <a:lstStyle/>
                    <a:p>
                      <a:pPr algn="ctr"/>
                      <a:r>
                        <a:rPr lang="en-US" sz="3200" dirty="0"/>
                        <a:t>UI Goal 2:</a:t>
                      </a:r>
                    </a:p>
                    <a:p>
                      <a:pPr algn="ctr"/>
                      <a:r>
                        <a:rPr lang="en-US" sz="3200" dirty="0"/>
                        <a:t>Engage</a:t>
                      </a:r>
                    </a:p>
                  </a:txBody>
                  <a:tcPr anchor="b"/>
                </a:tc>
                <a:tc>
                  <a:txBody>
                    <a:bodyPr/>
                    <a:lstStyle/>
                    <a:p>
                      <a:pPr algn="ctr"/>
                      <a:r>
                        <a:rPr lang="en-US" sz="3200" dirty="0"/>
                        <a:t>UI Goal 3: </a:t>
                      </a:r>
                    </a:p>
                    <a:p>
                      <a:pPr algn="ctr"/>
                      <a:r>
                        <a:rPr lang="en-US" sz="3200" dirty="0"/>
                        <a:t>Transform</a:t>
                      </a:r>
                    </a:p>
                  </a:txBody>
                  <a:tcPr anchor="b"/>
                </a:tc>
                <a:tc>
                  <a:txBody>
                    <a:bodyPr/>
                    <a:lstStyle/>
                    <a:p>
                      <a:pPr algn="ctr"/>
                      <a:r>
                        <a:rPr lang="en-US" sz="3200" dirty="0"/>
                        <a:t>UI Goal 4:</a:t>
                      </a:r>
                    </a:p>
                    <a:p>
                      <a:pPr algn="ctr"/>
                      <a:r>
                        <a:rPr lang="en-US" sz="3200" dirty="0"/>
                        <a:t>Cultivate</a:t>
                      </a:r>
                    </a:p>
                  </a:txBody>
                  <a:tcPr anchor="b"/>
                </a:tc>
                <a:extLst>
                  <a:ext uri="{0D108BD9-81ED-4DB2-BD59-A6C34878D82A}">
                    <a16:rowId xmlns:a16="http://schemas.microsoft.com/office/drawing/2014/main" val="232167678"/>
                  </a:ext>
                </a:extLst>
              </a:tr>
              <a:tr h="1790699">
                <a:tc>
                  <a:txBody>
                    <a:bodyPr/>
                    <a:lstStyle/>
                    <a:p>
                      <a:r>
                        <a:rPr lang="en-US" sz="2400" b="1" u="sng" dirty="0"/>
                        <a:t>ERP Study </a:t>
                      </a:r>
                      <a:r>
                        <a:rPr lang="en-US" sz="2400" dirty="0"/>
                        <a:t>(FY 2021 – FY 2022) – Review options and develop costs for upgrading the University’s finance, HR, student and supporting systems in coordination with ongoing work by the Idaho State Board of Education.</a:t>
                      </a:r>
                    </a:p>
                  </a:txBody>
                  <a:tcPr/>
                </a:tc>
                <a:tc>
                  <a:txBody>
                    <a:bodyPr/>
                    <a:lstStyle/>
                    <a:p>
                      <a:pPr algn="ctr"/>
                      <a:r>
                        <a:rPr lang="en-US" sz="2400" dirty="0"/>
                        <a:t>Borchers</a:t>
                      </a:r>
                    </a:p>
                  </a:txBody>
                  <a:tcPr/>
                </a:tc>
                <a:tc>
                  <a:txBody>
                    <a:bodyPr/>
                    <a:lstStyle/>
                    <a:p>
                      <a:pPr algn="ctr"/>
                      <a:endParaRPr lang="en-US" sz="4000" dirty="0"/>
                    </a:p>
                  </a:txBody>
                  <a:tcPr/>
                </a:tc>
                <a:tc>
                  <a:txBody>
                    <a:bodyPr/>
                    <a:lstStyle/>
                    <a:p>
                      <a:pPr algn="ctr"/>
                      <a:endParaRPr lang="en-US" sz="4000" dirty="0"/>
                    </a:p>
                  </a:txBody>
                  <a:tcPr/>
                </a:tc>
                <a:tc>
                  <a:txBody>
                    <a:bodyPr/>
                    <a:lstStyle/>
                    <a:p>
                      <a:pPr algn="ctr"/>
                      <a:r>
                        <a:rPr lang="en-US" sz="4000" dirty="0"/>
                        <a:t>X</a:t>
                      </a:r>
                    </a:p>
                  </a:txBody>
                  <a:tcPr/>
                </a:tc>
                <a:tc>
                  <a:txBody>
                    <a:bodyPr/>
                    <a:lstStyle/>
                    <a:p>
                      <a:pPr algn="ctr"/>
                      <a:r>
                        <a:rPr lang="en-US" sz="4000" dirty="0"/>
                        <a:t>X</a:t>
                      </a:r>
                    </a:p>
                  </a:txBody>
                  <a:tcPr/>
                </a:tc>
                <a:extLst>
                  <a:ext uri="{0D108BD9-81ED-4DB2-BD59-A6C34878D82A}">
                    <a16:rowId xmlns:a16="http://schemas.microsoft.com/office/drawing/2014/main" val="1166262400"/>
                  </a:ext>
                </a:extLst>
              </a:tr>
            </a:tbl>
          </a:graphicData>
        </a:graphic>
      </p:graphicFrame>
      <p:sp>
        <p:nvSpPr>
          <p:cNvPr id="6" name="Title 2">
            <a:extLst>
              <a:ext uri="{FF2B5EF4-FFF2-40B4-BE49-F238E27FC236}">
                <a16:creationId xmlns:a16="http://schemas.microsoft.com/office/drawing/2014/main" id="{57DEBA54-6CD4-5D45-A90A-5EFE22C4AA22}"/>
              </a:ext>
            </a:extLst>
          </p:cNvPr>
          <p:cNvSpPr>
            <a:spLocks noGrp="1"/>
          </p:cNvSpPr>
          <p:nvPr>
            <p:ph type="title"/>
          </p:nvPr>
        </p:nvSpPr>
        <p:spPr>
          <a:xfrm>
            <a:off x="1292454" y="610394"/>
            <a:ext cx="21032788" cy="1218282"/>
          </a:xfrm>
        </p:spPr>
        <p:txBody>
          <a:bodyPr/>
          <a:lstStyle/>
          <a:p>
            <a:r>
              <a:rPr lang="en-US" dirty="0"/>
              <a:t>initiatives</a:t>
            </a:r>
          </a:p>
        </p:txBody>
      </p:sp>
      <p:sp>
        <p:nvSpPr>
          <p:cNvPr id="7" name="Chevron 6">
            <a:extLst>
              <a:ext uri="{FF2B5EF4-FFF2-40B4-BE49-F238E27FC236}">
                <a16:creationId xmlns:a16="http://schemas.microsoft.com/office/drawing/2014/main" id="{59E815A9-6892-474B-8418-B031D0D03F85}"/>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Why</a:t>
            </a:r>
            <a:endParaRPr lang="en-US" sz="1200" dirty="0">
              <a:solidFill>
                <a:schemeClr val="bg1"/>
              </a:solidFill>
            </a:endParaRPr>
          </a:p>
        </p:txBody>
      </p:sp>
      <p:sp>
        <p:nvSpPr>
          <p:cNvPr id="8" name="Chevron 7">
            <a:extLst>
              <a:ext uri="{FF2B5EF4-FFF2-40B4-BE49-F238E27FC236}">
                <a16:creationId xmlns:a16="http://schemas.microsoft.com/office/drawing/2014/main" id="{E619DAEB-5D2B-5043-8020-130DD7443476}"/>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How</a:t>
            </a:r>
          </a:p>
        </p:txBody>
      </p:sp>
      <p:sp>
        <p:nvSpPr>
          <p:cNvPr id="9" name="Chevron 8">
            <a:extLst>
              <a:ext uri="{FF2B5EF4-FFF2-40B4-BE49-F238E27FC236}">
                <a16:creationId xmlns:a16="http://schemas.microsoft.com/office/drawing/2014/main" id="{D8918472-8638-364E-A486-DA8AEAAE783C}"/>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What</a:t>
            </a:r>
          </a:p>
        </p:txBody>
      </p:sp>
    </p:spTree>
    <p:extLst>
      <p:ext uri="{BB962C8B-B14F-4D97-AF65-F5344CB8AC3E}">
        <p14:creationId xmlns:p14="http://schemas.microsoft.com/office/powerpoint/2010/main" val="3658026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84501-90AE-1246-86E7-F62CCE96C304}"/>
              </a:ext>
            </a:extLst>
          </p:cNvPr>
          <p:cNvSpPr>
            <a:spLocks noGrp="1"/>
          </p:cNvSpPr>
          <p:nvPr>
            <p:ph type="title"/>
          </p:nvPr>
        </p:nvSpPr>
        <p:spPr>
          <a:xfrm>
            <a:off x="11506994" y="3886994"/>
            <a:ext cx="12115800" cy="6590650"/>
          </a:xfrm>
        </p:spPr>
        <p:txBody>
          <a:bodyPr/>
          <a:lstStyle/>
          <a:p>
            <a:r>
              <a:rPr lang="en-US" sz="6600" dirty="0"/>
              <a:t>Questions Can be sent to Dan Ewart, VP for IT and CIO</a:t>
            </a:r>
            <a:br>
              <a:rPr lang="en-US" sz="6600" dirty="0"/>
            </a:br>
            <a:br>
              <a:rPr lang="en-US" sz="6600" dirty="0"/>
            </a:br>
            <a:r>
              <a:rPr lang="en-US" sz="6600" dirty="0"/>
              <a:t>Email:  </a:t>
            </a:r>
            <a:r>
              <a:rPr lang="en-US" sz="6600" dirty="0">
                <a:hlinkClick r:id="rId2"/>
              </a:rPr>
              <a:t>dewart@uidaho.edu</a:t>
            </a:r>
            <a:br>
              <a:rPr lang="en-US" sz="6600" dirty="0"/>
            </a:br>
            <a:r>
              <a:rPr lang="en-US" sz="6600" dirty="0"/>
              <a:t>Office: 208-885-2271</a:t>
            </a:r>
          </a:p>
        </p:txBody>
      </p:sp>
    </p:spTree>
    <p:extLst>
      <p:ext uri="{BB962C8B-B14F-4D97-AF65-F5344CB8AC3E}">
        <p14:creationId xmlns:p14="http://schemas.microsoft.com/office/powerpoint/2010/main" val="373753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194" y="610394"/>
            <a:ext cx="21032788" cy="1126014"/>
          </a:xfrm>
        </p:spPr>
        <p:txBody>
          <a:bodyPr/>
          <a:lstStyle/>
          <a:p>
            <a:r>
              <a:rPr lang="en-US" sz="7200" dirty="0"/>
              <a:t>Background</a:t>
            </a:r>
          </a:p>
        </p:txBody>
      </p:sp>
      <p:sp>
        <p:nvSpPr>
          <p:cNvPr id="7" name="Content Placeholder 2">
            <a:extLst>
              <a:ext uri="{FF2B5EF4-FFF2-40B4-BE49-F238E27FC236}">
                <a16:creationId xmlns:a16="http://schemas.microsoft.com/office/drawing/2014/main" id="{14B87E3B-0C8A-E849-B66B-5E2CAE22F547}"/>
              </a:ext>
            </a:extLst>
          </p:cNvPr>
          <p:cNvSpPr txBox="1">
            <a:spLocks/>
          </p:cNvSpPr>
          <p:nvPr/>
        </p:nvSpPr>
        <p:spPr>
          <a:xfrm>
            <a:off x="2896394" y="3810794"/>
            <a:ext cx="17602200" cy="9296400"/>
          </a:xfrm>
          <a:prstGeom prst="rect">
            <a:avLst/>
          </a:prstGeom>
        </p:spPr>
        <p:txBody>
          <a:bodyPr>
            <a:normAutofit/>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sz="4400" dirty="0"/>
              <a:t>In 2016 the University of Idaho completed an inclusive </a:t>
            </a:r>
            <a:r>
              <a:rPr lang="en-US" sz="4400" dirty="0">
                <a:hlinkClick r:id="rId2"/>
              </a:rPr>
              <a:t>strategic planning effort </a:t>
            </a:r>
            <a:r>
              <a:rPr lang="en-US" sz="4400" dirty="0"/>
              <a:t>that has provided a guide and measurements for our success.</a:t>
            </a:r>
          </a:p>
          <a:p>
            <a:r>
              <a:rPr lang="en-US" sz="4400" dirty="0"/>
              <a:t>The plan spans from 2016 – 2025, divided into 3 three-year sections. Every three years there are waypoints and metrics against which to measure institutional progress. </a:t>
            </a:r>
          </a:p>
          <a:p>
            <a:r>
              <a:rPr lang="en-US" sz="4400" dirty="0"/>
              <a:t>Institutional units were tasked with creating individual “Cascaded Plans” that support the achievement of institutional goals.</a:t>
            </a:r>
          </a:p>
          <a:p>
            <a:r>
              <a:rPr lang="en-US" sz="4400" dirty="0"/>
              <a:t>Information Technology Services (ITS) has updated its cascaded plan each year, with the FY 2019 update being the “</a:t>
            </a:r>
            <a:r>
              <a:rPr lang="en-US" sz="4400" dirty="0">
                <a:hlinkClick r:id="rId3"/>
              </a:rPr>
              <a:t>IT Best Use Initiative</a:t>
            </a:r>
            <a:r>
              <a:rPr lang="en-US" sz="4400" dirty="0"/>
              <a:t>.”</a:t>
            </a:r>
          </a:p>
          <a:p>
            <a:endParaRPr lang="en-US" sz="4400" dirty="0"/>
          </a:p>
        </p:txBody>
      </p:sp>
    </p:spTree>
    <p:extLst>
      <p:ext uri="{BB962C8B-B14F-4D97-AF65-F5344CB8AC3E}">
        <p14:creationId xmlns:p14="http://schemas.microsoft.com/office/powerpoint/2010/main" val="378983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6194" y="610394"/>
            <a:ext cx="21032788" cy="1126014"/>
          </a:xfrm>
        </p:spPr>
        <p:txBody>
          <a:bodyPr/>
          <a:lstStyle/>
          <a:p>
            <a:r>
              <a:rPr lang="en-US" sz="7200" dirty="0"/>
              <a:t>Current state - university</a:t>
            </a:r>
          </a:p>
        </p:txBody>
      </p:sp>
      <p:sp>
        <p:nvSpPr>
          <p:cNvPr id="7" name="Content Placeholder 2">
            <a:extLst>
              <a:ext uri="{FF2B5EF4-FFF2-40B4-BE49-F238E27FC236}">
                <a16:creationId xmlns:a16="http://schemas.microsoft.com/office/drawing/2014/main" id="{14B87E3B-0C8A-E849-B66B-5E2CAE22F547}"/>
              </a:ext>
            </a:extLst>
          </p:cNvPr>
          <p:cNvSpPr txBox="1">
            <a:spLocks/>
          </p:cNvSpPr>
          <p:nvPr/>
        </p:nvSpPr>
        <p:spPr>
          <a:xfrm>
            <a:off x="2896394" y="3810794"/>
            <a:ext cx="17602200" cy="9296400"/>
          </a:xfrm>
          <a:prstGeom prst="rect">
            <a:avLst/>
          </a:prstGeom>
        </p:spPr>
        <p:txBody>
          <a:bodyPr>
            <a:normAutofit/>
          </a:bodyPr>
          <a:lstStyle>
            <a:lvl1pPr marL="457200" indent="-4572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1pPr>
            <a:lvl2pPr marL="91440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2pPr>
            <a:lvl3pPr marL="146304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3pPr>
            <a:lvl4pPr marL="210312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4pPr>
            <a:lvl5pPr marL="2651760" indent="-571500" algn="l" defTabSz="2438462" rtl="0" eaLnBrk="1" latinLnBrk="0" hangingPunct="1">
              <a:lnSpc>
                <a:spcPts val="5300"/>
              </a:lnSpc>
              <a:spcBef>
                <a:spcPts val="0"/>
              </a:spcBef>
              <a:spcAft>
                <a:spcPts val="2500"/>
              </a:spcAft>
              <a:buClr>
                <a:schemeClr val="accent3"/>
              </a:buClr>
              <a:buSzPct val="120000"/>
              <a:buFont typeface="Wingdings" charset="2"/>
              <a:buChar char="§"/>
              <a:defRPr sz="3300" b="0" i="0" kern="1200">
                <a:solidFill>
                  <a:schemeClr val="tx1"/>
                </a:solidFill>
                <a:latin typeface="Franklin Gothic Book" panose="020B0503020102020204" pitchFamily="34" charset="0"/>
                <a:ea typeface="Franklin Gothic Book" panose="020B0503020102020204" pitchFamily="34" charset="0"/>
                <a:cs typeface="Franklin Gothic Book" panose="020B0503020102020204" pitchFamily="34" charset="0"/>
              </a:defRPr>
            </a:lvl5pPr>
            <a:lvl6pPr marL="6705767"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6pPr>
            <a:lvl7pPr marL="7924998"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7pPr>
            <a:lvl8pPr marL="9144229"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8pPr>
            <a:lvl9pPr marL="10363460" indent="-609615" algn="l" defTabSz="2438462" rtl="0" eaLnBrk="1" latinLnBrk="0" hangingPunct="1">
              <a:spcBef>
                <a:spcPct val="20000"/>
              </a:spcBef>
              <a:buFont typeface="Arial" panose="020B0604020202020204" pitchFamily="34" charset="0"/>
              <a:buChar char="•"/>
              <a:defRPr sz="5300" kern="1200">
                <a:solidFill>
                  <a:schemeClr val="tx1"/>
                </a:solidFill>
                <a:latin typeface="+mn-lt"/>
                <a:ea typeface="+mn-ea"/>
                <a:cs typeface="+mn-cs"/>
              </a:defRPr>
            </a:lvl9pPr>
          </a:lstStyle>
          <a:p>
            <a:r>
              <a:rPr lang="en-US" sz="4400" dirty="0"/>
              <a:t>A new University president, C. Scott Green, started in July 2019.</a:t>
            </a:r>
          </a:p>
          <a:p>
            <a:r>
              <a:rPr lang="en-US" sz="4400" dirty="0"/>
              <a:t>Enrollment challenges and other external factors have led to lower than expected revenue.</a:t>
            </a:r>
          </a:p>
          <a:p>
            <a:r>
              <a:rPr lang="en-US" sz="4400" dirty="0"/>
              <a:t>The University is evaluating its long-term budget model as it manages short-term budget challenges through budget reductions and reduced spending.</a:t>
            </a:r>
          </a:p>
          <a:p>
            <a:r>
              <a:rPr lang="en-US" sz="4400" dirty="0"/>
              <a:t>The Idaho State Board of Education is determining the next steps based on a consultant’s report of possible efficiencies in Idaho’s higher education environment, including technology and organizational changes.</a:t>
            </a:r>
          </a:p>
        </p:txBody>
      </p:sp>
    </p:spTree>
    <p:extLst>
      <p:ext uri="{BB962C8B-B14F-4D97-AF65-F5344CB8AC3E}">
        <p14:creationId xmlns:p14="http://schemas.microsoft.com/office/powerpoint/2010/main" val="140883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0886" y="611312"/>
            <a:ext cx="8812108" cy="1126014"/>
          </a:xfrm>
        </p:spPr>
        <p:txBody>
          <a:bodyPr/>
          <a:lstStyle/>
          <a:p>
            <a:r>
              <a:rPr lang="en-US" sz="7200" dirty="0">
                <a:solidFill>
                  <a:schemeClr val="tx1"/>
                </a:solidFill>
              </a:rPr>
              <a:t>Current state - IT </a:t>
            </a:r>
          </a:p>
        </p:txBody>
      </p:sp>
      <p:sp>
        <p:nvSpPr>
          <p:cNvPr id="3" name="Text Placeholder 2"/>
          <p:cNvSpPr>
            <a:spLocks noGrp="1"/>
          </p:cNvSpPr>
          <p:nvPr>
            <p:ph type="body" sz="quarter" idx="11"/>
          </p:nvPr>
        </p:nvSpPr>
        <p:spPr>
          <a:xfrm>
            <a:off x="1292455" y="2801715"/>
            <a:ext cx="7948011" cy="8404096"/>
          </a:xfrm>
        </p:spPr>
        <p:txBody>
          <a:bodyPr/>
          <a:lstStyle/>
          <a:p>
            <a:r>
              <a:rPr lang="en-US" dirty="0">
                <a:solidFill>
                  <a:schemeClr val="bg1">
                    <a:lumMod val="50000"/>
                  </a:schemeClr>
                </a:solidFill>
              </a:rPr>
              <a:t>Statewide information technology (</a:t>
            </a:r>
            <a:r>
              <a:rPr lang="en-US" b="1" dirty="0"/>
              <a:t>IT</a:t>
            </a:r>
            <a:r>
              <a:rPr lang="en-US" dirty="0">
                <a:solidFill>
                  <a:schemeClr val="bg1">
                    <a:lumMod val="50000"/>
                  </a:schemeClr>
                </a:solidFill>
              </a:rPr>
              <a:t>) support at the University of Idaho is provided through 140+ hard-working employees both inside and outside Information Technology Services (</a:t>
            </a:r>
            <a:r>
              <a:rPr lang="en-US" b="1" dirty="0"/>
              <a:t>ITS</a:t>
            </a:r>
            <a:r>
              <a:rPr lang="en-US" dirty="0">
                <a:solidFill>
                  <a:schemeClr val="bg1">
                    <a:lumMod val="50000"/>
                  </a:schemeClr>
                </a:solidFill>
              </a:rPr>
              <a:t>).  Decision making and budgets are in many cases decentralized, leading to challenges in coordinating efforts to achieve UI’s priorities in our very complex environment. </a:t>
            </a:r>
          </a:p>
          <a:p>
            <a:r>
              <a:rPr lang="en-US" dirty="0">
                <a:solidFill>
                  <a:schemeClr val="bg1">
                    <a:lumMod val="50000"/>
                  </a:schemeClr>
                </a:solidFill>
              </a:rPr>
              <a:t>The FY 2019 IT Best Use Initiative has improved on some of the challenges but more work is required.</a:t>
            </a:r>
          </a:p>
        </p:txBody>
      </p:sp>
      <p:sp>
        <p:nvSpPr>
          <p:cNvPr id="4" name="Text Placeholder 3"/>
          <p:cNvSpPr>
            <a:spLocks noGrp="1"/>
          </p:cNvSpPr>
          <p:nvPr>
            <p:ph type="body" sz="quarter" idx="12"/>
          </p:nvPr>
        </p:nvSpPr>
        <p:spPr>
          <a:xfrm>
            <a:off x="11758861" y="7263439"/>
            <a:ext cx="5646269" cy="6412012"/>
          </a:xfrm>
        </p:spPr>
        <p:txBody>
          <a:bodyPr/>
          <a:lstStyle/>
          <a:p>
            <a:pPr algn="ctr"/>
            <a:r>
              <a:rPr lang="en-US" sz="4000" dirty="0"/>
              <a:t>Budgets</a:t>
            </a:r>
          </a:p>
          <a:p>
            <a:pPr marL="342900" indent="-342900">
              <a:buClrTx/>
              <a:buFont typeface="Arial" panose="020B0604020202020204" pitchFamily="34" charset="0"/>
              <a:buChar char="•"/>
            </a:pPr>
            <a:r>
              <a:rPr lang="en-US" dirty="0"/>
              <a:t>ITS funded for operations, not new projects or infrastructure replacements – new project funding often comes from units or from ITS salary savings</a:t>
            </a:r>
          </a:p>
          <a:p>
            <a:pPr marL="342900" indent="-342900">
              <a:buClrTx/>
              <a:buFont typeface="Arial" panose="020B0604020202020204" pitchFamily="34" charset="0"/>
              <a:buChar char="•"/>
            </a:pPr>
            <a:r>
              <a:rPr lang="en-US" dirty="0"/>
              <a:t>“Rich versus poor” departments create technology gaps</a:t>
            </a:r>
          </a:p>
          <a:p>
            <a:pPr marL="342900" indent="-342900">
              <a:buClrTx/>
              <a:buFont typeface="Arial" panose="020B0604020202020204" pitchFamily="34" charset="0"/>
              <a:buChar char="•"/>
            </a:pPr>
            <a:r>
              <a:rPr lang="en-US" dirty="0"/>
              <a:t>Many technology purchases with on-going obligations have been made through one-time funds</a:t>
            </a:r>
          </a:p>
        </p:txBody>
      </p:sp>
      <p:sp>
        <p:nvSpPr>
          <p:cNvPr id="5" name="Text Placeholder 4"/>
          <p:cNvSpPr>
            <a:spLocks noGrp="1"/>
          </p:cNvSpPr>
          <p:nvPr>
            <p:ph type="body" sz="quarter" idx="13"/>
          </p:nvPr>
        </p:nvSpPr>
        <p:spPr>
          <a:xfrm>
            <a:off x="18335298" y="7263439"/>
            <a:ext cx="5516096" cy="5309146"/>
          </a:xfrm>
        </p:spPr>
        <p:txBody>
          <a:bodyPr/>
          <a:lstStyle/>
          <a:p>
            <a:pPr algn="ctr"/>
            <a:r>
              <a:rPr lang="en-US" sz="4000" dirty="0"/>
              <a:t>Coordination</a:t>
            </a:r>
          </a:p>
          <a:p>
            <a:pPr marL="342900" indent="-342900">
              <a:buFont typeface="Arial" panose="020B0604020202020204" pitchFamily="34" charset="0"/>
              <a:buChar char="•"/>
            </a:pPr>
            <a:r>
              <a:rPr lang="en-US" dirty="0"/>
              <a:t>Extremely complex technology, security and compliance environments</a:t>
            </a:r>
          </a:p>
          <a:p>
            <a:pPr marL="342900" indent="-342900">
              <a:buFont typeface="Arial" panose="020B0604020202020204" pitchFamily="34" charset="0"/>
              <a:buChar char="•"/>
            </a:pPr>
            <a:r>
              <a:rPr lang="en-US" dirty="0"/>
              <a:t>ITS often involved late, slowing down or stopping projects due to resource availability or institutional risk</a:t>
            </a:r>
          </a:p>
          <a:p>
            <a:pPr marL="342900" indent="-342900">
              <a:buFont typeface="Arial" panose="020B0604020202020204" pitchFamily="34" charset="0"/>
              <a:buChar char="•"/>
            </a:pPr>
            <a:r>
              <a:rPr lang="en-US" dirty="0"/>
              <a:t>Communication between ITS and unit technology teams is improving</a:t>
            </a:r>
          </a:p>
        </p:txBody>
      </p:sp>
      <p:sp>
        <p:nvSpPr>
          <p:cNvPr id="6" name="Text Placeholder 5"/>
          <p:cNvSpPr>
            <a:spLocks noGrp="1"/>
          </p:cNvSpPr>
          <p:nvPr>
            <p:ph type="body" sz="quarter" idx="14"/>
          </p:nvPr>
        </p:nvSpPr>
        <p:spPr>
          <a:xfrm>
            <a:off x="11745310" y="719344"/>
            <a:ext cx="5857684" cy="5860579"/>
          </a:xfrm>
        </p:spPr>
        <p:txBody>
          <a:bodyPr/>
          <a:lstStyle/>
          <a:p>
            <a:pPr algn="ctr"/>
            <a:r>
              <a:rPr lang="en-US" sz="4000" dirty="0"/>
              <a:t>IT and ITS</a:t>
            </a:r>
          </a:p>
          <a:p>
            <a:pPr marL="342900" indent="-342900">
              <a:buFont typeface="Arial" panose="020B0604020202020204" pitchFamily="34" charset="0"/>
              <a:buChar char="•"/>
            </a:pPr>
            <a:r>
              <a:rPr lang="en-US" dirty="0"/>
              <a:t>Roughly 50-50 split in tech employees between ITS and units/colleges - others without tech titles complete tech tasks</a:t>
            </a:r>
          </a:p>
          <a:p>
            <a:pPr marL="342900" indent="-342900">
              <a:buFont typeface="Arial" panose="020B0604020202020204" pitchFamily="34" charset="0"/>
              <a:buChar char="•"/>
            </a:pPr>
            <a:r>
              <a:rPr lang="en-US" dirty="0"/>
              <a:t> “The Cloud” has blurred the lines of traditional ITS support</a:t>
            </a:r>
          </a:p>
          <a:p>
            <a:pPr marL="342900" indent="-342900">
              <a:buFont typeface="Arial" panose="020B0604020202020204" pitchFamily="34" charset="0"/>
              <a:buChar char="•"/>
            </a:pPr>
            <a:r>
              <a:rPr lang="en-US" dirty="0"/>
              <a:t>ITS has many statewide responsibilities and collaborates with technology personnel across the state</a:t>
            </a:r>
          </a:p>
        </p:txBody>
      </p:sp>
      <p:sp>
        <p:nvSpPr>
          <p:cNvPr id="7" name="Text Placeholder 6"/>
          <p:cNvSpPr>
            <a:spLocks noGrp="1"/>
          </p:cNvSpPr>
          <p:nvPr>
            <p:ph type="body" sz="quarter" idx="15"/>
          </p:nvPr>
        </p:nvSpPr>
        <p:spPr>
          <a:xfrm>
            <a:off x="18310052" y="719344"/>
            <a:ext cx="5846142" cy="5309146"/>
          </a:xfrm>
        </p:spPr>
        <p:txBody>
          <a:bodyPr/>
          <a:lstStyle/>
          <a:p>
            <a:pPr algn="ctr"/>
            <a:r>
              <a:rPr lang="en-US" sz="4000" dirty="0"/>
              <a:t>IT Decisions</a:t>
            </a:r>
          </a:p>
          <a:p>
            <a:pPr marL="342900" indent="-342900">
              <a:buFont typeface="Arial" panose="020B0604020202020204" pitchFamily="34" charset="0"/>
              <a:buChar char="•"/>
            </a:pPr>
            <a:r>
              <a:rPr lang="en-US" dirty="0"/>
              <a:t>Institutional prioritization of IT initiatives is improving with IT Best Use changes</a:t>
            </a:r>
          </a:p>
          <a:p>
            <a:pPr marL="342900" indent="-342900">
              <a:buFont typeface="Arial" panose="020B0604020202020204" pitchFamily="34" charset="0"/>
              <a:buChar char="•"/>
            </a:pPr>
            <a:r>
              <a:rPr lang="en-US" dirty="0"/>
              <a:t>Decisions often based on budget available to a specific unit</a:t>
            </a:r>
          </a:p>
          <a:p>
            <a:pPr marL="342900" indent="-342900">
              <a:buFont typeface="Arial" panose="020B0604020202020204" pitchFamily="34" charset="0"/>
              <a:buChar char="•"/>
            </a:pPr>
            <a:r>
              <a:rPr lang="en-US" dirty="0"/>
              <a:t>Many duplicative solutions and lack of depth in support have resulted from past decision making processes</a:t>
            </a:r>
          </a:p>
        </p:txBody>
      </p:sp>
    </p:spTree>
    <p:extLst>
      <p:ext uri="{BB962C8B-B14F-4D97-AF65-F5344CB8AC3E}">
        <p14:creationId xmlns:p14="http://schemas.microsoft.com/office/powerpoint/2010/main" val="324546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Effect transition="in" filter="fade">
                                      <p:cBhvr>
                                        <p:cTn id="24" dur="500"/>
                                        <p:tgtEl>
                                          <p:spTgt spid="7">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fade">
                                      <p:cBhvr>
                                        <p:cTn id="30" dur="5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500"/>
                                        <p:tgtEl>
                                          <p:spTgt spid="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500"/>
                                        <p:tgtEl>
                                          <p:spTgt spid="4">
                                            <p:txEl>
                                              <p:pRg st="1" end="1"/>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3" end="3"/>
                                            </p:txEl>
                                          </p:spTgt>
                                        </p:tgtEl>
                                        <p:attrNameLst>
                                          <p:attrName>style.visibility</p:attrName>
                                        </p:attrNameLst>
                                      </p:cBhvr>
                                      <p:to>
                                        <p:strVal val="visible"/>
                                      </p:to>
                                    </p:set>
                                    <p:animEffect transition="in" filter="fade">
                                      <p:cBhvr>
                                        <p:cTn id="44" dur="500"/>
                                        <p:tgtEl>
                                          <p:spTgt spid="4">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animEffect transition="in" filter="fade">
                                      <p:cBhvr>
                                        <p:cTn id="49" dur="500"/>
                                        <p:tgtEl>
                                          <p:spTgt spid="5">
                                            <p:txEl>
                                              <p:pRg st="0" end="0"/>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fade">
                                      <p:cBhvr>
                                        <p:cTn id="52" dur="500"/>
                                        <p:tgtEl>
                                          <p:spTgt spid="5">
                                            <p:txEl>
                                              <p:pRg st="1" end="1"/>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animEffect transition="in" filter="fade">
                                      <p:cBhvr>
                                        <p:cTn id="55" dur="500"/>
                                        <p:tgtEl>
                                          <p:spTgt spid="5">
                                            <p:txEl>
                                              <p:pRg st="2" end="2"/>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
                                            <p:txEl>
                                              <p:pRg st="3" end="3"/>
                                            </p:txEl>
                                          </p:spTgt>
                                        </p:tgtEl>
                                        <p:attrNameLst>
                                          <p:attrName>style.visibility</p:attrName>
                                        </p:attrNameLst>
                                      </p:cBhvr>
                                      <p:to>
                                        <p:strVal val="visible"/>
                                      </p:to>
                                    </p:set>
                                    <p:animEffect transition="in" filter="fade">
                                      <p:cBhvr>
                                        <p:cTn id="5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build="allAtOnce"/>
      <p:bldP spid="6" grpId="0" build="allAtOnce"/>
      <p:bldP spid="7"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E7971A-B595-C942-80F4-42D62F8EAA72}"/>
              </a:ext>
            </a:extLst>
          </p:cNvPr>
          <p:cNvSpPr>
            <a:spLocks noGrp="1"/>
          </p:cNvSpPr>
          <p:nvPr>
            <p:ph type="body" sz="quarter" idx="11"/>
          </p:nvPr>
        </p:nvSpPr>
        <p:spPr>
          <a:xfrm>
            <a:off x="594118" y="7392194"/>
            <a:ext cx="11598676" cy="4287584"/>
          </a:xfrm>
        </p:spPr>
        <p:txBody>
          <a:bodyPr/>
          <a:lstStyle/>
          <a:p>
            <a:r>
              <a:rPr lang="en-US" dirty="0"/>
              <a:t>UI Accreditation Core Themes</a:t>
            </a:r>
          </a:p>
          <a:p>
            <a:r>
              <a:rPr lang="en-US" dirty="0"/>
              <a:t>Core Theme One – Scholarly and creative work with impact</a:t>
            </a:r>
          </a:p>
          <a:p>
            <a:r>
              <a:rPr lang="en-US" dirty="0"/>
              <a:t>Core Theme Two – Outreach that inspires innovation and culture</a:t>
            </a:r>
          </a:p>
          <a:p>
            <a:r>
              <a:rPr lang="en-US" dirty="0"/>
              <a:t>Core Theme Three – Increase our educational impact</a:t>
            </a:r>
          </a:p>
        </p:txBody>
      </p:sp>
      <p:sp>
        <p:nvSpPr>
          <p:cNvPr id="5" name="Text Placeholder 4">
            <a:extLst>
              <a:ext uri="{FF2B5EF4-FFF2-40B4-BE49-F238E27FC236}">
                <a16:creationId xmlns:a16="http://schemas.microsoft.com/office/drawing/2014/main" id="{E6880060-277C-1A4E-9151-2A3956CE1CDA}"/>
              </a:ext>
            </a:extLst>
          </p:cNvPr>
          <p:cNvSpPr>
            <a:spLocks noGrp="1"/>
          </p:cNvSpPr>
          <p:nvPr>
            <p:ph type="body" sz="quarter" idx="16"/>
          </p:nvPr>
        </p:nvSpPr>
        <p:spPr>
          <a:xfrm>
            <a:off x="12878594" y="1037536"/>
            <a:ext cx="11277600" cy="4608185"/>
          </a:xfrm>
        </p:spPr>
        <p:txBody>
          <a:bodyPr/>
          <a:lstStyle/>
          <a:p>
            <a:r>
              <a:rPr lang="en-US" dirty="0"/>
              <a:t>UI Strategic Plan Goals</a:t>
            </a:r>
          </a:p>
          <a:p>
            <a:r>
              <a:rPr lang="en-US" dirty="0"/>
              <a:t>Goal 1: Innovate – scholarly and creative work with impact</a:t>
            </a:r>
          </a:p>
          <a:p>
            <a:r>
              <a:rPr lang="en-US" dirty="0"/>
              <a:t>Goal 2: Engage – outreach that inspires innovation and culture</a:t>
            </a:r>
          </a:p>
          <a:p>
            <a:r>
              <a:rPr lang="en-US" dirty="0"/>
              <a:t>Goal 3: Transform – educational experiences that improve lives</a:t>
            </a:r>
          </a:p>
          <a:p>
            <a:r>
              <a:rPr lang="en-US" dirty="0"/>
              <a:t>Goal 4: Cultivate - a valued and diverse community</a:t>
            </a:r>
          </a:p>
        </p:txBody>
      </p:sp>
      <p:sp>
        <p:nvSpPr>
          <p:cNvPr id="6" name="Title 5">
            <a:extLst>
              <a:ext uri="{FF2B5EF4-FFF2-40B4-BE49-F238E27FC236}">
                <a16:creationId xmlns:a16="http://schemas.microsoft.com/office/drawing/2014/main" id="{190132A7-0589-C946-B908-ED317A0EF292}"/>
              </a:ext>
            </a:extLst>
          </p:cNvPr>
          <p:cNvSpPr>
            <a:spLocks noGrp="1"/>
          </p:cNvSpPr>
          <p:nvPr>
            <p:ph type="title"/>
          </p:nvPr>
        </p:nvSpPr>
        <p:spPr>
          <a:xfrm>
            <a:off x="1319586" y="991394"/>
            <a:ext cx="10492208" cy="3654847"/>
          </a:xfrm>
        </p:spPr>
        <p:txBody>
          <a:bodyPr/>
          <a:lstStyle/>
          <a:p>
            <a:r>
              <a:rPr lang="en-US" dirty="0"/>
              <a:t>Alignment of institutional goals and priorities</a:t>
            </a:r>
          </a:p>
        </p:txBody>
      </p:sp>
      <p:sp>
        <p:nvSpPr>
          <p:cNvPr id="9" name="Text Placeholder 8">
            <a:extLst>
              <a:ext uri="{FF2B5EF4-FFF2-40B4-BE49-F238E27FC236}">
                <a16:creationId xmlns:a16="http://schemas.microsoft.com/office/drawing/2014/main" id="{CB950617-6F1D-6E4F-ABD2-C5637A698FF1}"/>
              </a:ext>
            </a:extLst>
          </p:cNvPr>
          <p:cNvSpPr>
            <a:spLocks noGrp="1"/>
          </p:cNvSpPr>
          <p:nvPr>
            <p:ph type="body" sz="quarter" idx="15"/>
          </p:nvPr>
        </p:nvSpPr>
        <p:spPr>
          <a:xfrm>
            <a:off x="12878594" y="7392194"/>
            <a:ext cx="10889450" cy="5287858"/>
          </a:xfrm>
        </p:spPr>
        <p:txBody>
          <a:bodyPr/>
          <a:lstStyle/>
          <a:p>
            <a:r>
              <a:rPr lang="en-US" dirty="0"/>
              <a:t>2019 – 2020 Presidential Priorities</a:t>
            </a:r>
          </a:p>
          <a:p>
            <a:r>
              <a:rPr lang="en-US" dirty="0"/>
              <a:t>1. Supporting student success</a:t>
            </a:r>
          </a:p>
          <a:p>
            <a:r>
              <a:rPr lang="en-US" dirty="0"/>
              <a:t>2. Ensuring excellence across our research, scholarship and creative activity</a:t>
            </a:r>
          </a:p>
          <a:p>
            <a:r>
              <a:rPr lang="en-US" dirty="0"/>
              <a:t>3. Championing the University of Idaho</a:t>
            </a:r>
          </a:p>
          <a:p>
            <a:endParaRPr lang="en-US" dirty="0"/>
          </a:p>
        </p:txBody>
      </p:sp>
    </p:spTree>
    <p:extLst>
      <p:ext uri="{BB962C8B-B14F-4D97-AF65-F5344CB8AC3E}">
        <p14:creationId xmlns:p14="http://schemas.microsoft.com/office/powerpoint/2010/main" val="680026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113BE1-934D-F549-953F-D83002B9A5AB}"/>
              </a:ext>
            </a:extLst>
          </p:cNvPr>
          <p:cNvSpPr>
            <a:spLocks noGrp="1"/>
          </p:cNvSpPr>
          <p:nvPr>
            <p:ph type="body" sz="quarter" idx="11"/>
          </p:nvPr>
        </p:nvSpPr>
        <p:spPr>
          <a:xfrm>
            <a:off x="457994" y="7696994"/>
            <a:ext cx="11277600" cy="5005729"/>
          </a:xfrm>
        </p:spPr>
        <p:txBody>
          <a:bodyPr/>
          <a:lstStyle/>
          <a:p>
            <a:r>
              <a:rPr lang="en-US" dirty="0"/>
              <a:t>ITS is a service organization, specifically charged to provide services that enable other university units to achieve successes that allow the university to meet its strategic goals.</a:t>
            </a:r>
          </a:p>
          <a:p>
            <a:r>
              <a:rPr lang="en-US" dirty="0"/>
              <a:t>Working in a service organization, </a:t>
            </a:r>
            <a:r>
              <a:rPr lang="en-US" b="1" u="sng" dirty="0"/>
              <a:t>each and every ITS employee </a:t>
            </a:r>
            <a:r>
              <a:rPr lang="en-US" dirty="0"/>
              <a:t>has an opportunity and a responsibility to help students to have a positive and life-changing experience at UI, help UI employees to be happy and productive, and help the university grow.</a:t>
            </a:r>
          </a:p>
        </p:txBody>
      </p:sp>
      <p:sp>
        <p:nvSpPr>
          <p:cNvPr id="3" name="Text Placeholder 2">
            <a:extLst>
              <a:ext uri="{FF2B5EF4-FFF2-40B4-BE49-F238E27FC236}">
                <a16:creationId xmlns:a16="http://schemas.microsoft.com/office/drawing/2014/main" id="{F2DC33A0-59A0-3042-8FA8-384D6E7F0832}"/>
              </a:ext>
            </a:extLst>
          </p:cNvPr>
          <p:cNvSpPr>
            <a:spLocks noGrp="1"/>
          </p:cNvSpPr>
          <p:nvPr>
            <p:ph type="body" sz="quarter" idx="12"/>
          </p:nvPr>
        </p:nvSpPr>
        <p:spPr>
          <a:xfrm>
            <a:off x="13876825" y="1992287"/>
            <a:ext cx="8829368" cy="11045844"/>
          </a:xfrm>
        </p:spPr>
        <p:txBody>
          <a:bodyPr/>
          <a:lstStyle/>
          <a:p>
            <a:r>
              <a:rPr lang="en-US" dirty="0"/>
              <a:t>To achieve UI’s mission, vision and goals, the ITS Cascaded Plan must:</a:t>
            </a:r>
          </a:p>
          <a:p>
            <a:pPr lvl="1"/>
            <a:r>
              <a:rPr lang="en-US" dirty="0">
                <a:solidFill>
                  <a:schemeClr val="bg1"/>
                </a:solidFill>
              </a:rPr>
              <a:t>align with and support the achievement of stated goals</a:t>
            </a:r>
          </a:p>
          <a:p>
            <a:pPr lvl="1"/>
            <a:r>
              <a:rPr lang="en-US" dirty="0">
                <a:solidFill>
                  <a:schemeClr val="bg1"/>
                </a:solidFill>
              </a:rPr>
              <a:t>have a basis in customer needs as well as known challenges </a:t>
            </a:r>
          </a:p>
          <a:p>
            <a:pPr lvl="1"/>
            <a:r>
              <a:rPr lang="en-US" dirty="0">
                <a:solidFill>
                  <a:schemeClr val="bg1"/>
                </a:solidFill>
              </a:rPr>
              <a:t>provide flexibility to accommodate innovation, institutional change and industry change</a:t>
            </a:r>
          </a:p>
          <a:p>
            <a:pPr lvl="1"/>
            <a:r>
              <a:rPr lang="en-US" dirty="0">
                <a:solidFill>
                  <a:schemeClr val="bg1"/>
                </a:solidFill>
              </a:rPr>
              <a:t>build scalable capacity and organizational and process flexibility in addressing institutional needs with new or improved services</a:t>
            </a:r>
          </a:p>
          <a:p>
            <a:endParaRPr lang="en-US" dirty="0"/>
          </a:p>
        </p:txBody>
      </p:sp>
      <p:sp>
        <p:nvSpPr>
          <p:cNvPr id="4" name="Title 3">
            <a:extLst>
              <a:ext uri="{FF2B5EF4-FFF2-40B4-BE49-F238E27FC236}">
                <a16:creationId xmlns:a16="http://schemas.microsoft.com/office/drawing/2014/main" id="{158C9FB8-05F8-E148-A140-8D4A96D1A001}"/>
              </a:ext>
            </a:extLst>
          </p:cNvPr>
          <p:cNvSpPr>
            <a:spLocks noGrp="1"/>
          </p:cNvSpPr>
          <p:nvPr>
            <p:ph type="title"/>
          </p:nvPr>
        </p:nvSpPr>
        <p:spPr>
          <a:xfrm>
            <a:off x="1319586" y="991394"/>
            <a:ext cx="10180260" cy="2436564"/>
          </a:xfrm>
        </p:spPr>
        <p:txBody>
          <a:bodyPr/>
          <a:lstStyle/>
          <a:p>
            <a:r>
              <a:rPr lang="en-US" dirty="0"/>
              <a:t>The role of ITS in UI’s Strategy</a:t>
            </a:r>
          </a:p>
        </p:txBody>
      </p:sp>
    </p:spTree>
    <p:extLst>
      <p:ext uri="{BB962C8B-B14F-4D97-AF65-F5344CB8AC3E}">
        <p14:creationId xmlns:p14="http://schemas.microsoft.com/office/powerpoint/2010/main" val="13372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5D93-4686-694D-9770-3976EBD3AF95}"/>
              </a:ext>
            </a:extLst>
          </p:cNvPr>
          <p:cNvSpPr>
            <a:spLocks noGrp="1"/>
          </p:cNvSpPr>
          <p:nvPr>
            <p:ph type="title"/>
          </p:nvPr>
        </p:nvSpPr>
        <p:spPr>
          <a:xfrm>
            <a:off x="1292454" y="610394"/>
            <a:ext cx="21032788" cy="1218282"/>
          </a:xfrm>
        </p:spPr>
        <p:txBody>
          <a:bodyPr/>
          <a:lstStyle/>
          <a:p>
            <a:r>
              <a:rPr lang="en-US" dirty="0"/>
              <a:t>Successful planning</a:t>
            </a:r>
          </a:p>
        </p:txBody>
      </p:sp>
      <p:sp>
        <p:nvSpPr>
          <p:cNvPr id="3" name="Text Placeholder 2">
            <a:extLst>
              <a:ext uri="{FF2B5EF4-FFF2-40B4-BE49-F238E27FC236}">
                <a16:creationId xmlns:a16="http://schemas.microsoft.com/office/drawing/2014/main" id="{52F67D67-186D-F841-9831-98E67358DEF8}"/>
              </a:ext>
            </a:extLst>
          </p:cNvPr>
          <p:cNvSpPr>
            <a:spLocks noGrp="1"/>
          </p:cNvSpPr>
          <p:nvPr>
            <p:ph type="body" sz="quarter" idx="10"/>
          </p:nvPr>
        </p:nvSpPr>
        <p:spPr/>
        <p:txBody>
          <a:bodyPr/>
          <a:lstStyle/>
          <a:p>
            <a:r>
              <a:rPr lang="en-US" dirty="0"/>
              <a:t>Keys are understanding and agreement on:</a:t>
            </a:r>
          </a:p>
        </p:txBody>
      </p:sp>
      <p:sp>
        <p:nvSpPr>
          <p:cNvPr id="13" name="Chevron 12">
            <a:extLst>
              <a:ext uri="{FF2B5EF4-FFF2-40B4-BE49-F238E27FC236}">
                <a16:creationId xmlns:a16="http://schemas.microsoft.com/office/drawing/2014/main" id="{871D45CD-93DF-8C4C-A551-298C4668960D}"/>
              </a:ext>
            </a:extLst>
          </p:cNvPr>
          <p:cNvSpPr/>
          <p:nvPr/>
        </p:nvSpPr>
        <p:spPr>
          <a:xfrm>
            <a:off x="1255653" y="6172994"/>
            <a:ext cx="7965341" cy="3429000"/>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bg1"/>
                </a:solidFill>
              </a:rPr>
              <a:t>Why</a:t>
            </a:r>
            <a:r>
              <a:rPr lang="en-US" sz="4000" dirty="0">
                <a:solidFill>
                  <a:schemeClr val="bg1"/>
                </a:solidFill>
              </a:rPr>
              <a:t> are we doing this?</a:t>
            </a:r>
          </a:p>
        </p:txBody>
      </p:sp>
      <p:sp>
        <p:nvSpPr>
          <p:cNvPr id="14" name="Chevron 13">
            <a:extLst>
              <a:ext uri="{FF2B5EF4-FFF2-40B4-BE49-F238E27FC236}">
                <a16:creationId xmlns:a16="http://schemas.microsoft.com/office/drawing/2014/main" id="{AE1F3D93-2898-F04D-BEC1-A6C4C54820C5}"/>
              </a:ext>
            </a:extLst>
          </p:cNvPr>
          <p:cNvSpPr/>
          <p:nvPr/>
        </p:nvSpPr>
        <p:spPr>
          <a:xfrm>
            <a:off x="13447087" y="6172994"/>
            <a:ext cx="7661107" cy="3429000"/>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tx1"/>
                </a:solidFill>
              </a:rPr>
              <a:t>How</a:t>
            </a:r>
            <a:r>
              <a:rPr lang="en-US" sz="4000" dirty="0">
                <a:solidFill>
                  <a:schemeClr val="tx1"/>
                </a:solidFill>
              </a:rPr>
              <a:t> will we achieve our goals?</a:t>
            </a:r>
          </a:p>
        </p:txBody>
      </p:sp>
      <p:sp>
        <p:nvSpPr>
          <p:cNvPr id="15" name="Chevron 14">
            <a:extLst>
              <a:ext uri="{FF2B5EF4-FFF2-40B4-BE49-F238E27FC236}">
                <a16:creationId xmlns:a16="http://schemas.microsoft.com/office/drawing/2014/main" id="{5BB207F7-F02B-614B-9B9E-7678533BC861}"/>
              </a:ext>
            </a:extLst>
          </p:cNvPr>
          <p:cNvSpPr/>
          <p:nvPr/>
        </p:nvSpPr>
        <p:spPr>
          <a:xfrm>
            <a:off x="7544969" y="6172994"/>
            <a:ext cx="7619625" cy="3429000"/>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u="sng" dirty="0">
                <a:solidFill>
                  <a:schemeClr val="tx1"/>
                </a:solidFill>
              </a:rPr>
              <a:t>What</a:t>
            </a:r>
            <a:r>
              <a:rPr lang="en-US" sz="4000" dirty="0">
                <a:solidFill>
                  <a:schemeClr val="tx1"/>
                </a:solidFill>
              </a:rPr>
              <a:t> do we need to do?</a:t>
            </a:r>
          </a:p>
        </p:txBody>
      </p:sp>
    </p:spTree>
    <p:extLst>
      <p:ext uri="{BB962C8B-B14F-4D97-AF65-F5344CB8AC3E}">
        <p14:creationId xmlns:p14="http://schemas.microsoft.com/office/powerpoint/2010/main" val="34665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5D93-4686-694D-9770-3976EBD3AF95}"/>
              </a:ext>
            </a:extLst>
          </p:cNvPr>
          <p:cNvSpPr>
            <a:spLocks noGrp="1"/>
          </p:cNvSpPr>
          <p:nvPr>
            <p:ph type="title"/>
          </p:nvPr>
        </p:nvSpPr>
        <p:spPr>
          <a:xfrm>
            <a:off x="1292454" y="610394"/>
            <a:ext cx="21032788" cy="1218282"/>
          </a:xfrm>
        </p:spPr>
        <p:txBody>
          <a:bodyPr/>
          <a:lstStyle/>
          <a:p>
            <a:r>
              <a:rPr lang="en-US" dirty="0"/>
              <a:t>Why plan?</a:t>
            </a:r>
          </a:p>
        </p:txBody>
      </p:sp>
      <p:sp>
        <p:nvSpPr>
          <p:cNvPr id="13" name="Chevron 12">
            <a:extLst>
              <a:ext uri="{FF2B5EF4-FFF2-40B4-BE49-F238E27FC236}">
                <a16:creationId xmlns:a16="http://schemas.microsoft.com/office/drawing/2014/main" id="{871D45CD-93DF-8C4C-A551-298C4668960D}"/>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Why</a:t>
            </a:r>
            <a:endParaRPr lang="en-US" sz="2400" dirty="0">
              <a:solidFill>
                <a:schemeClr val="bg1"/>
              </a:solidFill>
            </a:endParaRPr>
          </a:p>
        </p:txBody>
      </p:sp>
      <p:sp>
        <p:nvSpPr>
          <p:cNvPr id="14" name="Chevron 13">
            <a:extLst>
              <a:ext uri="{FF2B5EF4-FFF2-40B4-BE49-F238E27FC236}">
                <a16:creationId xmlns:a16="http://schemas.microsoft.com/office/drawing/2014/main" id="{AE1F3D93-2898-F04D-BEC1-A6C4C54820C5}"/>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How</a:t>
            </a:r>
          </a:p>
        </p:txBody>
      </p:sp>
      <p:sp>
        <p:nvSpPr>
          <p:cNvPr id="15" name="Chevron 14">
            <a:extLst>
              <a:ext uri="{FF2B5EF4-FFF2-40B4-BE49-F238E27FC236}">
                <a16:creationId xmlns:a16="http://schemas.microsoft.com/office/drawing/2014/main" id="{5BB207F7-F02B-614B-9B9E-7678533BC861}"/>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What</a:t>
            </a:r>
          </a:p>
        </p:txBody>
      </p:sp>
      <p:pic>
        <p:nvPicPr>
          <p:cNvPr id="7" name="Picture 6">
            <a:extLst>
              <a:ext uri="{FF2B5EF4-FFF2-40B4-BE49-F238E27FC236}">
                <a16:creationId xmlns:a16="http://schemas.microsoft.com/office/drawing/2014/main" id="{6A2AFE5C-2E1A-AA42-BD16-8AA33DDA358A}"/>
              </a:ext>
            </a:extLst>
          </p:cNvPr>
          <p:cNvPicPr>
            <a:picLocks noChangeAspect="1"/>
          </p:cNvPicPr>
          <p:nvPr/>
        </p:nvPicPr>
        <p:blipFill>
          <a:blip r:embed="rId3"/>
          <a:stretch>
            <a:fillRect/>
          </a:stretch>
        </p:blipFill>
        <p:spPr>
          <a:xfrm>
            <a:off x="915194" y="3367212"/>
            <a:ext cx="10932709" cy="8292182"/>
          </a:xfrm>
          <a:prstGeom prst="rect">
            <a:avLst/>
          </a:prstGeom>
        </p:spPr>
      </p:pic>
      <p:pic>
        <p:nvPicPr>
          <p:cNvPr id="8" name="Picture 7">
            <a:extLst>
              <a:ext uri="{FF2B5EF4-FFF2-40B4-BE49-F238E27FC236}">
                <a16:creationId xmlns:a16="http://schemas.microsoft.com/office/drawing/2014/main" id="{35495D5B-CE98-7842-85D1-73F9ED14EF04}"/>
              </a:ext>
            </a:extLst>
          </p:cNvPr>
          <p:cNvPicPr>
            <a:picLocks noChangeAspect="1"/>
          </p:cNvPicPr>
          <p:nvPr/>
        </p:nvPicPr>
        <p:blipFill>
          <a:blip r:embed="rId4"/>
          <a:stretch>
            <a:fillRect/>
          </a:stretch>
        </p:blipFill>
        <p:spPr>
          <a:xfrm>
            <a:off x="13030994" y="3239294"/>
            <a:ext cx="10464800" cy="4495800"/>
          </a:xfrm>
          <a:prstGeom prst="rect">
            <a:avLst/>
          </a:prstGeom>
        </p:spPr>
      </p:pic>
      <p:cxnSp>
        <p:nvCxnSpPr>
          <p:cNvPr id="17" name="Straight Connector 16">
            <a:extLst>
              <a:ext uri="{FF2B5EF4-FFF2-40B4-BE49-F238E27FC236}">
                <a16:creationId xmlns:a16="http://schemas.microsoft.com/office/drawing/2014/main" id="{8199374F-BBFD-C64C-BF49-4B89AC1A7DC3}"/>
              </a:ext>
            </a:extLst>
          </p:cNvPr>
          <p:cNvCxnSpPr/>
          <p:nvPr/>
        </p:nvCxnSpPr>
        <p:spPr>
          <a:xfrm>
            <a:off x="13259594" y="7735094"/>
            <a:ext cx="9525000" cy="0"/>
          </a:xfrm>
          <a:prstGeom prst="line">
            <a:avLst/>
          </a:prstGeom>
          <a:ln w="44450"/>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14408B3-19E8-564A-A1AF-64B40F105226}"/>
              </a:ext>
            </a:extLst>
          </p:cNvPr>
          <p:cNvPicPr>
            <a:picLocks noChangeAspect="1"/>
          </p:cNvPicPr>
          <p:nvPr/>
        </p:nvPicPr>
        <p:blipFill>
          <a:blip r:embed="rId5"/>
          <a:stretch>
            <a:fillRect/>
          </a:stretch>
        </p:blipFill>
        <p:spPr>
          <a:xfrm>
            <a:off x="13030994" y="8138924"/>
            <a:ext cx="10287000" cy="4457700"/>
          </a:xfrm>
          <a:prstGeom prst="rect">
            <a:avLst/>
          </a:prstGeom>
        </p:spPr>
      </p:pic>
    </p:spTree>
    <p:extLst>
      <p:ext uri="{BB962C8B-B14F-4D97-AF65-F5344CB8AC3E}">
        <p14:creationId xmlns:p14="http://schemas.microsoft.com/office/powerpoint/2010/main" val="12594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55D93-4686-694D-9770-3976EBD3AF95}"/>
              </a:ext>
            </a:extLst>
          </p:cNvPr>
          <p:cNvSpPr>
            <a:spLocks noGrp="1"/>
          </p:cNvSpPr>
          <p:nvPr>
            <p:ph type="title"/>
          </p:nvPr>
        </p:nvSpPr>
        <p:spPr>
          <a:xfrm>
            <a:off x="1292454" y="610394"/>
            <a:ext cx="21032788" cy="1126014"/>
          </a:xfrm>
        </p:spPr>
        <p:txBody>
          <a:bodyPr/>
          <a:lstStyle/>
          <a:p>
            <a:r>
              <a:rPr lang="en-US" sz="7200" dirty="0"/>
              <a:t>What is the basis for decisions?</a:t>
            </a:r>
          </a:p>
        </p:txBody>
      </p:sp>
      <p:sp>
        <p:nvSpPr>
          <p:cNvPr id="13" name="Chevron 12">
            <a:extLst>
              <a:ext uri="{FF2B5EF4-FFF2-40B4-BE49-F238E27FC236}">
                <a16:creationId xmlns:a16="http://schemas.microsoft.com/office/drawing/2014/main" id="{871D45CD-93DF-8C4C-A551-298C4668960D}"/>
              </a:ext>
            </a:extLst>
          </p:cNvPr>
          <p:cNvSpPr/>
          <p:nvPr/>
        </p:nvSpPr>
        <p:spPr>
          <a:xfrm>
            <a:off x="17064642" y="573088"/>
            <a:ext cx="2059876" cy="990599"/>
          </a:xfrm>
          <a:prstGeom prst="chevr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Why</a:t>
            </a:r>
            <a:endParaRPr lang="en-US" sz="1200" dirty="0">
              <a:solidFill>
                <a:schemeClr val="bg1"/>
              </a:solidFill>
            </a:endParaRPr>
          </a:p>
        </p:txBody>
      </p:sp>
      <p:sp>
        <p:nvSpPr>
          <p:cNvPr id="14" name="Chevron 13">
            <a:extLst>
              <a:ext uri="{FF2B5EF4-FFF2-40B4-BE49-F238E27FC236}">
                <a16:creationId xmlns:a16="http://schemas.microsoft.com/office/drawing/2014/main" id="{AE1F3D93-2898-F04D-BEC1-A6C4C54820C5}"/>
              </a:ext>
            </a:extLst>
          </p:cNvPr>
          <p:cNvSpPr/>
          <p:nvPr/>
        </p:nvSpPr>
        <p:spPr>
          <a:xfrm>
            <a:off x="20098544" y="573088"/>
            <a:ext cx="1981200" cy="990599"/>
          </a:xfrm>
          <a:prstGeom prst="chevron">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How</a:t>
            </a:r>
          </a:p>
        </p:txBody>
      </p:sp>
      <p:sp>
        <p:nvSpPr>
          <p:cNvPr id="15" name="Chevron 14">
            <a:extLst>
              <a:ext uri="{FF2B5EF4-FFF2-40B4-BE49-F238E27FC236}">
                <a16:creationId xmlns:a16="http://schemas.microsoft.com/office/drawing/2014/main" id="{5BB207F7-F02B-614B-9B9E-7678533BC861}"/>
              </a:ext>
            </a:extLst>
          </p:cNvPr>
          <p:cNvSpPr/>
          <p:nvPr/>
        </p:nvSpPr>
        <p:spPr>
          <a:xfrm>
            <a:off x="18601845" y="573088"/>
            <a:ext cx="1970473" cy="990599"/>
          </a:xfrm>
          <a:prstGeom prst="chevr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a:t>
            </a:r>
          </a:p>
        </p:txBody>
      </p:sp>
      <p:pic>
        <p:nvPicPr>
          <p:cNvPr id="3" name="Picture 2">
            <a:extLst>
              <a:ext uri="{FF2B5EF4-FFF2-40B4-BE49-F238E27FC236}">
                <a16:creationId xmlns:a16="http://schemas.microsoft.com/office/drawing/2014/main" id="{6834D339-9CD4-734E-BB9B-3CC8D0418DE3}"/>
              </a:ext>
            </a:extLst>
          </p:cNvPr>
          <p:cNvPicPr>
            <a:picLocks noChangeAspect="1"/>
          </p:cNvPicPr>
          <p:nvPr/>
        </p:nvPicPr>
        <p:blipFill>
          <a:blip r:embed="rId2"/>
          <a:stretch>
            <a:fillRect/>
          </a:stretch>
        </p:blipFill>
        <p:spPr>
          <a:xfrm>
            <a:off x="5695950" y="2559541"/>
            <a:ext cx="13773150" cy="10366261"/>
          </a:xfrm>
          <a:prstGeom prst="rect">
            <a:avLst/>
          </a:prstGeom>
        </p:spPr>
      </p:pic>
    </p:spTree>
    <p:extLst>
      <p:ext uri="{BB962C8B-B14F-4D97-AF65-F5344CB8AC3E}">
        <p14:creationId xmlns:p14="http://schemas.microsoft.com/office/powerpoint/2010/main" val="458222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S Tech Forecast-V1 [Read-Only]" id="{7D7D27EC-9206-49A3-9ED7-CE2F9C9E71D1}" vid="{086F5509-6F90-4416-B8C9-3390AFA85E91}"/>
    </a:ext>
  </a:extLst>
</a:theme>
</file>

<file path=ppt/theme/theme2.xml><?xml version="1.0" encoding="utf-8"?>
<a:theme xmlns:a="http://schemas.openxmlformats.org/drawingml/2006/main" name="Text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S Tech Forecast-V1 [Read-Only]" id="{7D7D27EC-9206-49A3-9ED7-CE2F9C9E71D1}" vid="{07CE2C84-390C-4D98-AD30-7D233B02EE22}"/>
    </a:ext>
  </a:extLst>
</a:theme>
</file>

<file path=ppt/theme/theme3.xml><?xml version="1.0" encoding="utf-8"?>
<a:theme xmlns:a="http://schemas.openxmlformats.org/drawingml/2006/main" name="Section Intro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S Tech Forecast-V1 [Read-Only]" id="{7D7D27EC-9206-49A3-9ED7-CE2F9C9E71D1}" vid="{3A106451-FD35-407C-9638-B591DE6EA34F}"/>
    </a:ext>
  </a:extLst>
</a:theme>
</file>

<file path=ppt/theme/theme4.xml><?xml version="1.0" encoding="utf-8"?>
<a:theme xmlns:a="http://schemas.openxmlformats.org/drawingml/2006/main" name="U of I Media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S Tech Forecast-V1 [Read-Only]" id="{7D7D27EC-9206-49A3-9ED7-CE2F9C9E71D1}" vid="{B8745AEC-CB09-49C2-A550-948111609375}"/>
    </a:ext>
  </a:extLst>
</a:theme>
</file>

<file path=ppt/theme/theme5.xml><?xml version="1.0" encoding="utf-8"?>
<a:theme xmlns:a="http://schemas.openxmlformats.org/drawingml/2006/main" name="Closing Slides">
  <a:themeElements>
    <a:clrScheme name="Custom 1">
      <a:dk1>
        <a:srgbClr val="000000"/>
      </a:dk1>
      <a:lt1>
        <a:srgbClr val="FFFFFF"/>
      </a:lt1>
      <a:dk2>
        <a:srgbClr val="242529"/>
      </a:dk2>
      <a:lt2>
        <a:srgbClr val="FAFBFF"/>
      </a:lt2>
      <a:accent1>
        <a:srgbClr val="000000"/>
      </a:accent1>
      <a:accent2>
        <a:srgbClr val="808080"/>
      </a:accent2>
      <a:accent3>
        <a:srgbClr val="F1B300"/>
      </a:accent3>
      <a:accent4>
        <a:srgbClr val="F1B300"/>
      </a:accent4>
      <a:accent5>
        <a:srgbClr val="808080"/>
      </a:accent5>
      <a:accent6>
        <a:srgbClr val="000000"/>
      </a:accent6>
      <a:hlink>
        <a:srgbClr val="F1B300"/>
      </a:hlink>
      <a:folHlink>
        <a:srgbClr val="F1B3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TS Tech Forecast-V1 [Read-Only]" id="{7D7D27EC-9206-49A3-9ED7-CE2F9C9E71D1}" vid="{2137584E-D031-4A14-A812-70394D365C69}"/>
    </a:ext>
  </a:extLst>
</a:theme>
</file>

<file path=ppt/theme/theme6.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42FCEF56E04A40954D05423C785139" ma:contentTypeVersion="9" ma:contentTypeDescription="Create a new document." ma:contentTypeScope="" ma:versionID="c5501107b6ce90c672020c33b8f10611">
  <xsd:schema xmlns:xsd="http://www.w3.org/2001/XMLSchema" xmlns:xs="http://www.w3.org/2001/XMLSchema" xmlns:p="http://schemas.microsoft.com/office/2006/metadata/properties" xmlns:ns2="5dd5aeb0-8c57-4d59-b7f0-da7a95ccd141" xmlns:ns3="8bfa2d81-9838-4c06-80b8-07f31d227599" targetNamespace="http://schemas.microsoft.com/office/2006/metadata/properties" ma:root="true" ma:fieldsID="37c6056b25e0e61db11039fd81046ea2" ns2:_="" ns3:_="">
    <xsd:import namespace="5dd5aeb0-8c57-4d59-b7f0-da7a95ccd141"/>
    <xsd:import namespace="8bfa2d81-9838-4c06-80b8-07f31d22759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d5aeb0-8c57-4d59-b7f0-da7a95ccd14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bfa2d81-9838-4c06-80b8-07f31d22759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B6E0007-6230-4636-A65A-600E0348EAFF}">
  <ds:schemaRefs>
    <ds:schemaRef ds:uri="http://purl.org/dc/elements/1.1/"/>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5dd5aeb0-8c57-4d59-b7f0-da7a95ccd141"/>
    <ds:schemaRef ds:uri="http://schemas.microsoft.com/office/2006/metadata/properties"/>
    <ds:schemaRef ds:uri="8bfa2d81-9838-4c06-80b8-07f31d227599"/>
    <ds:schemaRef ds:uri="http://www.w3.org/XML/1998/namespace"/>
    <ds:schemaRef ds:uri="http://purl.org/dc/terms/"/>
  </ds:schemaRefs>
</ds:datastoreItem>
</file>

<file path=customXml/itemProps2.xml><?xml version="1.0" encoding="utf-8"?>
<ds:datastoreItem xmlns:ds="http://schemas.openxmlformats.org/officeDocument/2006/customXml" ds:itemID="{995512C3-367A-4744-B98C-1AE71730DE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d5aeb0-8c57-4d59-b7f0-da7a95ccd141"/>
    <ds:schemaRef ds:uri="8bfa2d81-9838-4c06-80b8-07f31d2275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E12D43-EFFD-4D22-912B-88FD9D95979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ITS Tech Forecast-V1</Template>
  <TotalTime>129</TotalTime>
  <Words>1612</Words>
  <Application>Microsoft Macintosh PowerPoint</Application>
  <PresentationFormat>Custom</PresentationFormat>
  <Paragraphs>206</Paragraphs>
  <Slides>15</Slides>
  <Notes>3</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15</vt:i4>
      </vt:variant>
    </vt:vector>
  </HeadingPairs>
  <TitlesOfParts>
    <vt:vector size="30" baseType="lpstr">
      <vt:lpstr>Archivo</vt:lpstr>
      <vt:lpstr>Archivo Black</vt:lpstr>
      <vt:lpstr>Archivo Regular</vt:lpstr>
      <vt:lpstr>Arial</vt:lpstr>
      <vt:lpstr>Calibri</vt:lpstr>
      <vt:lpstr>Franklin Gothic Book</vt:lpstr>
      <vt:lpstr>Franklin Gothic Book Regular</vt:lpstr>
      <vt:lpstr>Franklin Gothic Demi</vt:lpstr>
      <vt:lpstr>Helvetica</vt:lpstr>
      <vt:lpstr>Wingdings</vt:lpstr>
      <vt:lpstr>Title Slides</vt:lpstr>
      <vt:lpstr>Text Slides</vt:lpstr>
      <vt:lpstr>Section Intro Slides</vt:lpstr>
      <vt:lpstr>U of I Media Slides</vt:lpstr>
      <vt:lpstr>Closing Slides</vt:lpstr>
      <vt:lpstr>Its Cascaded Plan FY 2020</vt:lpstr>
      <vt:lpstr>Background</vt:lpstr>
      <vt:lpstr>Current state - university</vt:lpstr>
      <vt:lpstr>Current state - IT </vt:lpstr>
      <vt:lpstr>Alignment of institutional goals and priorities</vt:lpstr>
      <vt:lpstr>The role of ITS in UI’s Strategy</vt:lpstr>
      <vt:lpstr>Successful planning</vt:lpstr>
      <vt:lpstr>Why plan?</vt:lpstr>
      <vt:lpstr>What is the basis for decisions?</vt:lpstr>
      <vt:lpstr>initiatives</vt:lpstr>
      <vt:lpstr>initiatives</vt:lpstr>
      <vt:lpstr>PowerPoint Presentation</vt:lpstr>
      <vt:lpstr>initiatives</vt:lpstr>
      <vt:lpstr>initiatives</vt:lpstr>
      <vt:lpstr>Questions Can be sent to Dan Ewart, VP for IT and CIO  Email:  dewart@uidaho.edu Office: 208-885-2271</vt:lpstr>
    </vt:vector>
  </TitlesOfParts>
  <Company>University of Idaho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Its technology forecast</dc:title>
  <dc:creator>George, Mary - ITS (maryg@uidaho.edu)</dc:creator>
  <cp:lastModifiedBy>Ewart, Daniel (dewart@uidaho.edu)</cp:lastModifiedBy>
  <cp:revision>1</cp:revision>
  <cp:lastPrinted>2019-10-09T16:19:54Z</cp:lastPrinted>
  <dcterms:created xsi:type="dcterms:W3CDTF">2019-02-21T22:57:48Z</dcterms:created>
  <dcterms:modified xsi:type="dcterms:W3CDTF">2019-10-13T19:18:13Z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0x010100B742FCEF56E04A40954D05423C785139</vt:lpwstr>
  </property>
</Properties>
</file>