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78" r:id="rId3"/>
    <p:sldId id="280" r:id="rId4"/>
    <p:sldId id="276" r:id="rId5"/>
    <p:sldId id="260" r:id="rId6"/>
    <p:sldId id="261" r:id="rId7"/>
    <p:sldId id="262" r:id="rId8"/>
    <p:sldId id="275" r:id="rId9"/>
    <p:sldId id="264" r:id="rId10"/>
    <p:sldId id="282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340E39-0879-A740-9DA1-E868C51692FD}" v="14" dt="2022-04-25T01:13:40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87"/>
    <p:restoredTop sz="95897"/>
  </p:normalViewPr>
  <p:slideViewPr>
    <p:cSldViewPr snapToGrid="0" snapToObjects="1">
      <p:cViewPr varScale="1">
        <p:scale>
          <a:sx n="107" d="100"/>
          <a:sy n="107" d="100"/>
        </p:scale>
        <p:origin x="1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lli, Floriana (ftulli@uidaho.edu)" userId="a77e8377-9712-4e77-8183-53832fa48718" providerId="ADAL" clId="{5E75738A-387B-1F45-A09F-6867547CFC3B}"/>
    <pc:docChg chg="undo custSel addSld delSld modSld sldOrd">
      <pc:chgData name="Tulli, Floriana (ftulli@uidaho.edu)" userId="a77e8377-9712-4e77-8183-53832fa48718" providerId="ADAL" clId="{5E75738A-387B-1F45-A09F-6867547CFC3B}" dt="2022-03-27T23:10:43.958" v="6810" actId="2696"/>
      <pc:docMkLst>
        <pc:docMk/>
      </pc:docMkLst>
      <pc:sldChg chg="addSp delSp modSp del mod modTransition delAnim modAnim">
        <pc:chgData name="Tulli, Floriana (ftulli@uidaho.edu)" userId="a77e8377-9712-4e77-8183-53832fa48718" providerId="ADAL" clId="{5E75738A-387B-1F45-A09F-6867547CFC3B}" dt="2022-03-27T23:10:43.958" v="6810" actId="2696"/>
        <pc:sldMkLst>
          <pc:docMk/>
          <pc:sldMk cId="368533414" sldId="256"/>
        </pc:sldMkLst>
        <pc:spChg chg="mod">
          <ac:chgData name="Tulli, Floriana (ftulli@uidaho.edu)" userId="a77e8377-9712-4e77-8183-53832fa48718" providerId="ADAL" clId="{5E75738A-387B-1F45-A09F-6867547CFC3B}" dt="2022-03-27T18:35:49.467" v="177" actId="1076"/>
          <ac:spMkLst>
            <pc:docMk/>
            <pc:sldMk cId="368533414" sldId="256"/>
            <ac:spMk id="2" creationId="{6F8A79DE-D5DE-B643-BAEA-E03E8FF8D10B}"/>
          </ac:spMkLst>
        </pc:spChg>
        <pc:spChg chg="mod">
          <ac:chgData name="Tulli, Floriana (ftulli@uidaho.edu)" userId="a77e8377-9712-4e77-8183-53832fa48718" providerId="ADAL" clId="{5E75738A-387B-1F45-A09F-6867547CFC3B}" dt="2022-03-27T18:35:45.483" v="176" actId="1076"/>
          <ac:spMkLst>
            <pc:docMk/>
            <pc:sldMk cId="368533414" sldId="256"/>
            <ac:spMk id="3" creationId="{A8E43872-788F-CE42-8D55-501A9E906A7A}"/>
          </ac:spMkLst>
        </pc:spChg>
        <pc:picChg chg="add del mod">
          <ac:chgData name="Tulli, Floriana (ftulli@uidaho.edu)" userId="a77e8377-9712-4e77-8183-53832fa48718" providerId="ADAL" clId="{5E75738A-387B-1F45-A09F-6867547CFC3B}" dt="2022-03-27T18:56:20.634" v="365" actId="478"/>
          <ac:picMkLst>
            <pc:docMk/>
            <pc:sldMk cId="368533414" sldId="256"/>
            <ac:picMk id="5" creationId="{80FA08D5-A203-E941-86DF-26B92BA4EEAB}"/>
          </ac:picMkLst>
        </pc:picChg>
        <pc:picChg chg="add del mod">
          <ac:chgData name="Tulli, Floriana (ftulli@uidaho.edu)" userId="a77e8377-9712-4e77-8183-53832fa48718" providerId="ADAL" clId="{5E75738A-387B-1F45-A09F-6867547CFC3B}" dt="2022-03-27T18:57:26.704" v="367"/>
          <ac:picMkLst>
            <pc:docMk/>
            <pc:sldMk cId="368533414" sldId="256"/>
            <ac:picMk id="6" creationId="{5C6B0E46-4DBB-FF49-A674-41E4658523B4}"/>
          </ac:picMkLst>
        </pc:picChg>
        <pc:picChg chg="add del mod">
          <ac:chgData name="Tulli, Floriana (ftulli@uidaho.edu)" userId="a77e8377-9712-4e77-8183-53832fa48718" providerId="ADAL" clId="{5E75738A-387B-1F45-A09F-6867547CFC3B}" dt="2022-03-27T19:08:53.966" v="379"/>
          <ac:picMkLst>
            <pc:docMk/>
            <pc:sldMk cId="368533414" sldId="256"/>
            <ac:picMk id="7" creationId="{683937A6-CAAC-3041-8910-AA69B83F172C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09:53.029" v="381"/>
          <ac:picMkLst>
            <pc:docMk/>
            <pc:sldMk cId="368533414" sldId="256"/>
            <ac:picMk id="8" creationId="{1B3E7E2A-EAA0-A84B-965A-9BB24A6F852E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12:16.205" v="383"/>
          <ac:picMkLst>
            <pc:docMk/>
            <pc:sldMk cId="368533414" sldId="256"/>
            <ac:picMk id="10" creationId="{62039C33-5E2B-634A-BC4F-469A1601B44B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12:49.988" v="385"/>
          <ac:picMkLst>
            <pc:docMk/>
            <pc:sldMk cId="368533414" sldId="256"/>
            <ac:picMk id="12" creationId="{C64F91F9-8F08-6243-B09E-25BCE1990DFC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15:18.019" v="387"/>
          <ac:picMkLst>
            <pc:docMk/>
            <pc:sldMk cId="368533414" sldId="256"/>
            <ac:picMk id="14" creationId="{E4873F5A-2069-9C44-915F-F53C3C390F6B}"/>
          </ac:picMkLst>
        </pc:picChg>
        <pc:picChg chg="add mod">
          <ac:chgData name="Tulli, Floriana (ftulli@uidaho.edu)" userId="a77e8377-9712-4e77-8183-53832fa48718" providerId="ADAL" clId="{5E75738A-387B-1F45-A09F-6867547CFC3B}" dt="2022-03-27T20:15:35.345" v="388"/>
          <ac:picMkLst>
            <pc:docMk/>
            <pc:sldMk cId="368533414" sldId="256"/>
            <ac:picMk id="15" creationId="{DF80E723-3737-8E46-A3C6-8AF916361B2F}"/>
          </ac:picMkLst>
        </pc:picChg>
      </pc:sldChg>
      <pc:sldChg chg="addSp delSp modSp del ord modTransition modAnim modNotesTx">
        <pc:chgData name="Tulli, Floriana (ftulli@uidaho.edu)" userId="a77e8377-9712-4e77-8183-53832fa48718" providerId="ADAL" clId="{5E75738A-387B-1F45-A09F-6867547CFC3B}" dt="2022-03-27T23:10:43.958" v="6810" actId="2696"/>
        <pc:sldMkLst>
          <pc:docMk/>
          <pc:sldMk cId="2639069052" sldId="257"/>
        </pc:sldMkLst>
        <pc:picChg chg="add del mod">
          <ac:chgData name="Tulli, Floriana (ftulli@uidaho.edu)" userId="a77e8377-9712-4e77-8183-53832fa48718" providerId="ADAL" clId="{5E75738A-387B-1F45-A09F-6867547CFC3B}" dt="2022-03-27T19:08:35.481" v="375"/>
          <ac:picMkLst>
            <pc:docMk/>
            <pc:sldMk cId="2639069052" sldId="257"/>
            <ac:picMk id="3" creationId="{75464816-AB0D-DD49-83EA-ECA2AC20CBA3}"/>
          </ac:picMkLst>
        </pc:picChg>
        <pc:picChg chg="add mod">
          <ac:chgData name="Tulli, Floriana (ftulli@uidaho.edu)" userId="a77e8377-9712-4e77-8183-53832fa48718" providerId="ADAL" clId="{5E75738A-387B-1F45-A09F-6867547CFC3B}" dt="2022-03-27T20:48:51.608" v="2874"/>
          <ac:picMkLst>
            <pc:docMk/>
            <pc:sldMk cId="2639069052" sldId="257"/>
            <ac:picMk id="5" creationId="{D0687FEC-5306-5F4E-8E80-806B0DBCD9F7}"/>
          </ac:picMkLst>
        </pc:picChg>
      </pc:sldChg>
      <pc:sldChg chg="addSp delSp modSp del modTransition modAnim">
        <pc:chgData name="Tulli, Floriana (ftulli@uidaho.edu)" userId="a77e8377-9712-4e77-8183-53832fa48718" providerId="ADAL" clId="{5E75738A-387B-1F45-A09F-6867547CFC3B}" dt="2022-03-27T23:10:43.958" v="6810" actId="2696"/>
        <pc:sldMkLst>
          <pc:docMk/>
          <pc:sldMk cId="270011096" sldId="258"/>
        </pc:sldMkLst>
        <pc:picChg chg="add del mod">
          <ac:chgData name="Tulli, Floriana (ftulli@uidaho.edu)" userId="a77e8377-9712-4e77-8183-53832fa48718" providerId="ADAL" clId="{5E75738A-387B-1F45-A09F-6867547CFC3B}" dt="2022-03-27T18:59:17.595" v="370"/>
          <ac:picMkLst>
            <pc:docMk/>
            <pc:sldMk cId="270011096" sldId="258"/>
            <ac:picMk id="3" creationId="{BAC5055B-E57E-2641-869F-633F57D266FA}"/>
          </ac:picMkLst>
        </pc:picChg>
        <pc:picChg chg="add del mod">
          <ac:chgData name="Tulli, Floriana (ftulli@uidaho.edu)" userId="a77e8377-9712-4e77-8183-53832fa48718" providerId="ADAL" clId="{5E75738A-387B-1F45-A09F-6867547CFC3B}" dt="2022-03-27T19:08:48.724" v="378"/>
          <ac:picMkLst>
            <pc:docMk/>
            <pc:sldMk cId="270011096" sldId="258"/>
            <ac:picMk id="5" creationId="{5A61FF44-F03C-CA42-801F-3E427EC32E48}"/>
          </ac:picMkLst>
        </pc:picChg>
        <pc:picChg chg="add mod">
          <ac:chgData name="Tulli, Floriana (ftulli@uidaho.edu)" userId="a77e8377-9712-4e77-8183-53832fa48718" providerId="ADAL" clId="{5E75738A-387B-1F45-A09F-6867547CFC3B}" dt="2022-03-27T20:16:12.123" v="389"/>
          <ac:picMkLst>
            <pc:docMk/>
            <pc:sldMk cId="270011096" sldId="258"/>
            <ac:picMk id="6" creationId="{EF0C02C1-90C9-D348-9643-1B0CA02EC502}"/>
          </ac:picMkLst>
        </pc:picChg>
      </pc:sldChg>
      <pc:sldChg chg="addSp modSp del ord">
        <pc:chgData name="Tulli, Floriana (ftulli@uidaho.edu)" userId="a77e8377-9712-4e77-8183-53832fa48718" providerId="ADAL" clId="{5E75738A-387B-1F45-A09F-6867547CFC3B}" dt="2022-03-27T23:10:43.958" v="6810" actId="2696"/>
        <pc:sldMkLst>
          <pc:docMk/>
          <pc:sldMk cId="3582056813" sldId="259"/>
        </pc:sldMkLst>
        <pc:picChg chg="add mod">
          <ac:chgData name="Tulli, Floriana (ftulli@uidaho.edu)" userId="a77e8377-9712-4e77-8183-53832fa48718" providerId="ADAL" clId="{5E75738A-387B-1F45-A09F-6867547CFC3B}" dt="2022-03-27T21:05:42.297" v="3197"/>
          <ac:picMkLst>
            <pc:docMk/>
            <pc:sldMk cId="3582056813" sldId="259"/>
            <ac:picMk id="4" creationId="{B6D00644-D88D-BD44-89BF-69B72FFE7253}"/>
          </ac:picMkLst>
        </pc:picChg>
      </pc:sldChg>
      <pc:sldChg chg="addSp modSp">
        <pc:chgData name="Tulli, Floriana (ftulli@uidaho.edu)" userId="a77e8377-9712-4e77-8183-53832fa48718" providerId="ADAL" clId="{5E75738A-387B-1F45-A09F-6867547CFC3B}" dt="2022-03-27T21:58:16.600" v="5788"/>
        <pc:sldMkLst>
          <pc:docMk/>
          <pc:sldMk cId="333577271" sldId="260"/>
        </pc:sldMkLst>
        <pc:picChg chg="add mod">
          <ac:chgData name="Tulli, Floriana (ftulli@uidaho.edu)" userId="a77e8377-9712-4e77-8183-53832fa48718" providerId="ADAL" clId="{5E75738A-387B-1F45-A09F-6867547CFC3B}" dt="2022-03-27T21:58:16.600" v="5788"/>
          <ac:picMkLst>
            <pc:docMk/>
            <pc:sldMk cId="333577271" sldId="260"/>
            <ac:picMk id="3" creationId="{DBD58B17-0C0E-D34F-AC8B-E664B08A75D7}"/>
          </ac:picMkLst>
        </pc:picChg>
      </pc:sldChg>
      <pc:sldChg chg="addSp delSp modSp modTransition modAnim">
        <pc:chgData name="Tulli, Floriana (ftulli@uidaho.edu)" userId="a77e8377-9712-4e77-8183-53832fa48718" providerId="ADAL" clId="{5E75738A-387B-1F45-A09F-6867547CFC3B}" dt="2022-03-27T21:59:17.466" v="5791"/>
        <pc:sldMkLst>
          <pc:docMk/>
          <pc:sldMk cId="1612290621" sldId="261"/>
        </pc:sldMkLst>
        <pc:picChg chg="add del mod">
          <ac:chgData name="Tulli, Floriana (ftulli@uidaho.edu)" userId="a77e8377-9712-4e77-8183-53832fa48718" providerId="ADAL" clId="{5E75738A-387B-1F45-A09F-6867547CFC3B}" dt="2022-03-27T21:58:35.289" v="5790"/>
          <ac:picMkLst>
            <pc:docMk/>
            <pc:sldMk cId="1612290621" sldId="261"/>
            <ac:picMk id="2" creationId="{78F4C967-3872-B442-8AF3-5EC0B7B64551}"/>
          </ac:picMkLst>
        </pc:picChg>
        <pc:picChg chg="add mod">
          <ac:chgData name="Tulli, Floriana (ftulli@uidaho.edu)" userId="a77e8377-9712-4e77-8183-53832fa48718" providerId="ADAL" clId="{5E75738A-387B-1F45-A09F-6867547CFC3B}" dt="2022-03-27T21:59:17.466" v="5791"/>
          <ac:picMkLst>
            <pc:docMk/>
            <pc:sldMk cId="1612290621" sldId="261"/>
            <ac:picMk id="3" creationId="{C6679637-5CC3-0040-BD5F-2961F7B205AD}"/>
          </ac:picMkLst>
        </pc:picChg>
      </pc:sldChg>
      <pc:sldChg chg="addSp modSp">
        <pc:chgData name="Tulli, Floriana (ftulli@uidaho.edu)" userId="a77e8377-9712-4e77-8183-53832fa48718" providerId="ADAL" clId="{5E75738A-387B-1F45-A09F-6867547CFC3B}" dt="2022-03-27T22:00:32.756" v="5792"/>
        <pc:sldMkLst>
          <pc:docMk/>
          <pc:sldMk cId="2243240698" sldId="262"/>
        </pc:sldMkLst>
        <pc:picChg chg="add mod">
          <ac:chgData name="Tulli, Floriana (ftulli@uidaho.edu)" userId="a77e8377-9712-4e77-8183-53832fa48718" providerId="ADAL" clId="{5E75738A-387B-1F45-A09F-6867547CFC3B}" dt="2022-03-27T22:00:32.756" v="5792"/>
          <ac:picMkLst>
            <pc:docMk/>
            <pc:sldMk cId="2243240698" sldId="262"/>
            <ac:picMk id="2" creationId="{8B05C39B-305C-6345-BBC2-6066FEF57751}"/>
          </ac:picMkLst>
        </pc:picChg>
      </pc:sldChg>
      <pc:sldChg chg="addSp delSp modSp del ord modTransition modAnim">
        <pc:chgData name="Tulli, Floriana (ftulli@uidaho.edu)" userId="a77e8377-9712-4e77-8183-53832fa48718" providerId="ADAL" clId="{5E75738A-387B-1F45-A09F-6867547CFC3B}" dt="2022-03-27T23:10:43.958" v="6810" actId="2696"/>
        <pc:sldMkLst>
          <pc:docMk/>
          <pc:sldMk cId="641796464" sldId="263"/>
        </pc:sldMkLst>
        <pc:picChg chg="add del mod">
          <ac:chgData name="Tulli, Floriana (ftulli@uidaho.edu)" userId="a77e8377-9712-4e77-8183-53832fa48718" providerId="ADAL" clId="{5E75738A-387B-1F45-A09F-6867547CFC3B}" dt="2022-03-27T20:50:37.651" v="2876"/>
          <ac:picMkLst>
            <pc:docMk/>
            <pc:sldMk cId="641796464" sldId="263"/>
            <ac:picMk id="3" creationId="{50AFAF1F-665A-2243-9828-5ADC8E2B7601}"/>
          </ac:picMkLst>
        </pc:picChg>
        <pc:picChg chg="add mod">
          <ac:chgData name="Tulli, Floriana (ftulli@uidaho.edu)" userId="a77e8377-9712-4e77-8183-53832fa48718" providerId="ADAL" clId="{5E75738A-387B-1F45-A09F-6867547CFC3B}" dt="2022-03-27T20:50:49.640" v="2877"/>
          <ac:picMkLst>
            <pc:docMk/>
            <pc:sldMk cId="641796464" sldId="263"/>
            <ac:picMk id="4" creationId="{64A234D2-59F6-4D4D-A511-1273614AC2A3}"/>
          </ac:picMkLst>
        </pc:picChg>
      </pc:sldChg>
      <pc:sldChg chg="addSp delSp modSp ord modTransition modAnim">
        <pc:chgData name="Tulli, Floriana (ftulli@uidaho.edu)" userId="a77e8377-9712-4e77-8183-53832fa48718" providerId="ADAL" clId="{5E75738A-387B-1F45-A09F-6867547CFC3B}" dt="2022-03-27T22:06:26.799" v="5800"/>
        <pc:sldMkLst>
          <pc:docMk/>
          <pc:sldMk cId="2187412044" sldId="264"/>
        </pc:sldMkLst>
        <pc:picChg chg="add del mod">
          <ac:chgData name="Tulli, Floriana (ftulli@uidaho.edu)" userId="a77e8377-9712-4e77-8183-53832fa48718" providerId="ADAL" clId="{5E75738A-387B-1F45-A09F-6867547CFC3B}" dt="2022-03-27T22:01:56.945" v="5795"/>
          <ac:picMkLst>
            <pc:docMk/>
            <pc:sldMk cId="2187412044" sldId="264"/>
            <ac:picMk id="4" creationId="{D16603E1-CEC7-6540-A362-FC094BE5F28F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2:03:38.579" v="5797"/>
          <ac:picMkLst>
            <pc:docMk/>
            <pc:sldMk cId="2187412044" sldId="264"/>
            <ac:picMk id="6" creationId="{87D518F0-20D6-5545-A06A-EC915BF7D8D2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2:05:16.336" v="5799"/>
          <ac:picMkLst>
            <pc:docMk/>
            <pc:sldMk cId="2187412044" sldId="264"/>
            <ac:picMk id="7" creationId="{DC59BCDA-109D-284F-86AC-E64E1D3B37E7}"/>
          </ac:picMkLst>
        </pc:picChg>
        <pc:picChg chg="add mod">
          <ac:chgData name="Tulli, Floriana (ftulli@uidaho.edu)" userId="a77e8377-9712-4e77-8183-53832fa48718" providerId="ADAL" clId="{5E75738A-387B-1F45-A09F-6867547CFC3B}" dt="2022-03-27T22:06:26.799" v="5800"/>
          <ac:picMkLst>
            <pc:docMk/>
            <pc:sldMk cId="2187412044" sldId="264"/>
            <ac:picMk id="8" creationId="{8632DBD5-8018-3D49-B538-EE7347CAFBF6}"/>
          </ac:picMkLst>
        </pc:picChg>
      </pc:sldChg>
      <pc:sldChg chg="addSp delSp modSp del mod ord modTransition modAnim">
        <pc:chgData name="Tulli, Floriana (ftulli@uidaho.edu)" userId="a77e8377-9712-4e77-8183-53832fa48718" providerId="ADAL" clId="{5E75738A-387B-1F45-A09F-6867547CFC3B}" dt="2022-03-27T23:10:43.958" v="6810" actId="2696"/>
        <pc:sldMkLst>
          <pc:docMk/>
          <pc:sldMk cId="2025175691" sldId="265"/>
        </pc:sldMkLst>
        <pc:spChg chg="mod">
          <ac:chgData name="Tulli, Floriana (ftulli@uidaho.edu)" userId="a77e8377-9712-4e77-8183-53832fa48718" providerId="ADAL" clId="{5E75738A-387B-1F45-A09F-6867547CFC3B}" dt="2022-03-27T18:32:10.561" v="157" actId="207"/>
          <ac:spMkLst>
            <pc:docMk/>
            <pc:sldMk cId="2025175691" sldId="265"/>
            <ac:spMk id="4" creationId="{168FD4E8-9AD3-4642-A5F1-587C26B36526}"/>
          </ac:spMkLst>
        </pc:spChg>
        <pc:spChg chg="mod">
          <ac:chgData name="Tulli, Floriana (ftulli@uidaho.edu)" userId="a77e8377-9712-4e77-8183-53832fa48718" providerId="ADAL" clId="{5E75738A-387B-1F45-A09F-6867547CFC3B}" dt="2022-03-27T18:32:13.407" v="158" actId="207"/>
          <ac:spMkLst>
            <pc:docMk/>
            <pc:sldMk cId="2025175691" sldId="265"/>
            <ac:spMk id="6" creationId="{BA922818-FECD-4242-B130-2A9A14E36F9B}"/>
          </ac:spMkLst>
        </pc:spChg>
        <pc:spChg chg="mod">
          <ac:chgData name="Tulli, Floriana (ftulli@uidaho.edu)" userId="a77e8377-9712-4e77-8183-53832fa48718" providerId="ADAL" clId="{5E75738A-387B-1F45-A09F-6867547CFC3B}" dt="2022-03-27T18:32:16.593" v="159" actId="207"/>
          <ac:spMkLst>
            <pc:docMk/>
            <pc:sldMk cId="2025175691" sldId="265"/>
            <ac:spMk id="7" creationId="{CE009908-E0A7-174C-B830-05876FA6FB78}"/>
          </ac:spMkLst>
        </pc:spChg>
        <pc:spChg chg="mod">
          <ac:chgData name="Tulli, Floriana (ftulli@uidaho.edu)" userId="a77e8377-9712-4e77-8183-53832fa48718" providerId="ADAL" clId="{5E75738A-387B-1F45-A09F-6867547CFC3B}" dt="2022-03-27T18:32:19.728" v="160" actId="207"/>
          <ac:spMkLst>
            <pc:docMk/>
            <pc:sldMk cId="2025175691" sldId="265"/>
            <ac:spMk id="8" creationId="{571E0C79-4D02-534E-BA6E-7AF5328FF3EB}"/>
          </ac:spMkLst>
        </pc:spChg>
        <pc:picChg chg="add del mod">
          <ac:chgData name="Tulli, Floriana (ftulli@uidaho.edu)" userId="a77e8377-9712-4e77-8183-53832fa48718" providerId="ADAL" clId="{5E75738A-387B-1F45-A09F-6867547CFC3B}" dt="2022-03-27T20:51:35.123" v="2879"/>
          <ac:picMkLst>
            <pc:docMk/>
            <pc:sldMk cId="2025175691" sldId="265"/>
            <ac:picMk id="3" creationId="{CB44C126-59CF-C643-8CFE-7BA7FD41C788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52:11.899" v="2881"/>
          <ac:picMkLst>
            <pc:docMk/>
            <pc:sldMk cId="2025175691" sldId="265"/>
            <ac:picMk id="5" creationId="{1E41B74A-46B0-F047-899B-11C026234D2F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55:31.561" v="2883"/>
          <ac:picMkLst>
            <pc:docMk/>
            <pc:sldMk cId="2025175691" sldId="265"/>
            <ac:picMk id="12" creationId="{FE3D7CAD-C641-B343-B58E-2BCFE3D4D965}"/>
          </ac:picMkLst>
        </pc:picChg>
        <pc:picChg chg="add mod">
          <ac:chgData name="Tulli, Floriana (ftulli@uidaho.edu)" userId="a77e8377-9712-4e77-8183-53832fa48718" providerId="ADAL" clId="{5E75738A-387B-1F45-A09F-6867547CFC3B}" dt="2022-03-27T20:57:18.232" v="2884"/>
          <ac:picMkLst>
            <pc:docMk/>
            <pc:sldMk cId="2025175691" sldId="265"/>
            <ac:picMk id="13" creationId="{A481957C-0D0C-AC41-BB8A-CDD25B191EA6}"/>
          </ac:picMkLst>
        </pc:picChg>
      </pc:sldChg>
      <pc:sldChg chg="addSp delSp modSp del ord modTransition modAnim modNotesTx">
        <pc:chgData name="Tulli, Floriana (ftulli@uidaho.edu)" userId="a77e8377-9712-4e77-8183-53832fa48718" providerId="ADAL" clId="{5E75738A-387B-1F45-A09F-6867547CFC3B}" dt="2022-03-27T23:10:43.958" v="6810" actId="2696"/>
        <pc:sldMkLst>
          <pc:docMk/>
          <pc:sldMk cId="1985497096" sldId="267"/>
        </pc:sldMkLst>
        <pc:picChg chg="add del mod">
          <ac:chgData name="Tulli, Floriana (ftulli@uidaho.edu)" userId="a77e8377-9712-4e77-8183-53832fa48718" providerId="ADAL" clId="{5E75738A-387B-1F45-A09F-6867547CFC3B}" dt="2022-03-27T21:09:06.876" v="3199"/>
          <ac:picMkLst>
            <pc:docMk/>
            <pc:sldMk cId="1985497096" sldId="267"/>
            <ac:picMk id="3" creationId="{943427B1-0F24-994B-B086-41587E4745B7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17:41.013" v="4286"/>
          <ac:picMkLst>
            <pc:docMk/>
            <pc:sldMk cId="1985497096" sldId="267"/>
            <ac:picMk id="4" creationId="{A3B0621F-78FA-5842-8967-3C8E889F28B0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19:39.404" v="4288"/>
          <ac:picMkLst>
            <pc:docMk/>
            <pc:sldMk cId="1985497096" sldId="267"/>
            <ac:picMk id="7" creationId="{1F66B7A7-9E78-F846-9D90-A9ECE3890300}"/>
          </ac:picMkLst>
        </pc:picChg>
        <pc:picChg chg="add mod">
          <ac:chgData name="Tulli, Floriana (ftulli@uidaho.edu)" userId="a77e8377-9712-4e77-8183-53832fa48718" providerId="ADAL" clId="{5E75738A-387B-1F45-A09F-6867547CFC3B}" dt="2022-03-27T21:20:51.296" v="4289"/>
          <ac:picMkLst>
            <pc:docMk/>
            <pc:sldMk cId="1985497096" sldId="267"/>
            <ac:picMk id="8" creationId="{185E77DD-52F1-E241-B5BC-674955F823C5}"/>
          </ac:picMkLst>
        </pc:picChg>
      </pc:sldChg>
      <pc:sldChg chg="addSp delSp modSp del ord modTransition modAnim">
        <pc:chgData name="Tulli, Floriana (ftulli@uidaho.edu)" userId="a77e8377-9712-4e77-8183-53832fa48718" providerId="ADAL" clId="{5E75738A-387B-1F45-A09F-6867547CFC3B}" dt="2022-03-27T23:10:43.958" v="6810" actId="2696"/>
        <pc:sldMkLst>
          <pc:docMk/>
          <pc:sldMk cId="2401471594" sldId="268"/>
        </pc:sldMkLst>
        <pc:picChg chg="add del mod">
          <ac:chgData name="Tulli, Floriana (ftulli@uidaho.edu)" userId="a77e8377-9712-4e77-8183-53832fa48718" providerId="ADAL" clId="{5E75738A-387B-1F45-A09F-6867547CFC3B}" dt="2022-03-27T21:22:21.137" v="4291"/>
          <ac:picMkLst>
            <pc:docMk/>
            <pc:sldMk cId="2401471594" sldId="268"/>
            <ac:picMk id="3" creationId="{88EE2B3A-42F8-1A44-A398-110C937A11E7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22:36.041" v="4293"/>
          <ac:picMkLst>
            <pc:docMk/>
            <pc:sldMk cId="2401471594" sldId="268"/>
            <ac:picMk id="4" creationId="{7B29D830-8A91-FD47-9C7D-8F842242E9D5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22:56.269" v="4295"/>
          <ac:picMkLst>
            <pc:docMk/>
            <pc:sldMk cId="2401471594" sldId="268"/>
            <ac:picMk id="5" creationId="{71152999-F654-0441-BB71-D6CDC19F9735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23:29.342" v="4297"/>
          <ac:picMkLst>
            <pc:docMk/>
            <pc:sldMk cId="2401471594" sldId="268"/>
            <ac:picMk id="6" creationId="{3D523D1E-89E0-1542-BBE6-C126D44380A2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24:03.609" v="4299"/>
          <ac:picMkLst>
            <pc:docMk/>
            <pc:sldMk cId="2401471594" sldId="268"/>
            <ac:picMk id="7" creationId="{B52EE057-CB02-3E43-877E-A20E25E20AC7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24:48.034" v="4301"/>
          <ac:picMkLst>
            <pc:docMk/>
            <pc:sldMk cId="2401471594" sldId="268"/>
            <ac:picMk id="8" creationId="{2BAD4B75-5D91-F844-ADE0-9E49DC0D1AF9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25:22.514" v="4303"/>
          <ac:picMkLst>
            <pc:docMk/>
            <pc:sldMk cId="2401471594" sldId="268"/>
            <ac:picMk id="9" creationId="{EFB56FBE-E69C-0F41-919C-A65ED61B3600}"/>
          </ac:picMkLst>
        </pc:picChg>
        <pc:picChg chg="add mod">
          <ac:chgData name="Tulli, Floriana (ftulli@uidaho.edu)" userId="a77e8377-9712-4e77-8183-53832fa48718" providerId="ADAL" clId="{5E75738A-387B-1F45-A09F-6867547CFC3B}" dt="2022-03-27T21:25:43.773" v="4304"/>
          <ac:picMkLst>
            <pc:docMk/>
            <pc:sldMk cId="2401471594" sldId="268"/>
            <ac:picMk id="10" creationId="{73AB5785-14EC-1249-953E-AAB7062D3000}"/>
          </ac:picMkLst>
        </pc:picChg>
      </pc:sldChg>
      <pc:sldChg chg="addSp delSp modSp del ord modTransition modAnim modNotesTx">
        <pc:chgData name="Tulli, Floriana (ftulli@uidaho.edu)" userId="a77e8377-9712-4e77-8183-53832fa48718" providerId="ADAL" clId="{5E75738A-387B-1F45-A09F-6867547CFC3B}" dt="2022-03-27T23:10:43.958" v="6810" actId="2696"/>
        <pc:sldMkLst>
          <pc:docMk/>
          <pc:sldMk cId="2559042885" sldId="270"/>
        </pc:sldMkLst>
        <pc:picChg chg="add del mod">
          <ac:chgData name="Tulli, Floriana (ftulli@uidaho.edu)" userId="a77e8377-9712-4e77-8183-53832fa48718" providerId="ADAL" clId="{5E75738A-387B-1F45-A09F-6867547CFC3B}" dt="2022-03-27T21:26:30.658" v="4306"/>
          <ac:picMkLst>
            <pc:docMk/>
            <pc:sldMk cId="2559042885" sldId="270"/>
            <ac:picMk id="2" creationId="{FDBE7EC4-3AC6-1A4F-9ACE-F2C403598DF0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27:49.284" v="4308"/>
          <ac:picMkLst>
            <pc:docMk/>
            <pc:sldMk cId="2559042885" sldId="270"/>
            <ac:picMk id="4" creationId="{9DEA8503-65B3-9240-94B2-04D2ED657AD5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28:19.816" v="4310"/>
          <ac:picMkLst>
            <pc:docMk/>
            <pc:sldMk cId="2559042885" sldId="270"/>
            <ac:picMk id="5" creationId="{262E8B52-A112-1749-BA2F-703D6DFADCD9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29:10.812" v="4312"/>
          <ac:picMkLst>
            <pc:docMk/>
            <pc:sldMk cId="2559042885" sldId="270"/>
            <ac:picMk id="6" creationId="{EC91237D-D6D8-B64D-877A-DC283F8A839D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30:06.880" v="4314"/>
          <ac:picMkLst>
            <pc:docMk/>
            <pc:sldMk cId="2559042885" sldId="270"/>
            <ac:picMk id="7" creationId="{803DB1D9-D9B5-D647-94BD-823D75C6D821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34:59.577" v="5312"/>
          <ac:picMkLst>
            <pc:docMk/>
            <pc:sldMk cId="2559042885" sldId="270"/>
            <ac:picMk id="8" creationId="{88872D3A-3401-964C-B90E-D57EDD238521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36:01.337" v="5317"/>
          <ac:picMkLst>
            <pc:docMk/>
            <pc:sldMk cId="2559042885" sldId="270"/>
            <ac:picMk id="9" creationId="{D1944B03-B4BB-AF41-8C2F-A67146739747}"/>
          </ac:picMkLst>
        </pc:picChg>
        <pc:picChg chg="add mod">
          <ac:chgData name="Tulli, Floriana (ftulli@uidaho.edu)" userId="a77e8377-9712-4e77-8183-53832fa48718" providerId="ADAL" clId="{5E75738A-387B-1F45-A09F-6867547CFC3B}" dt="2022-03-27T21:36:29.351" v="5318"/>
          <ac:picMkLst>
            <pc:docMk/>
            <pc:sldMk cId="2559042885" sldId="270"/>
            <ac:picMk id="10" creationId="{6F1DE1CC-E635-E245-A260-76E246513FCF}"/>
          </ac:picMkLst>
        </pc:picChg>
      </pc:sldChg>
      <pc:sldChg chg="addSp delSp modSp del ord modTransition modAnim modNotesTx">
        <pc:chgData name="Tulli, Floriana (ftulli@uidaho.edu)" userId="a77e8377-9712-4e77-8183-53832fa48718" providerId="ADAL" clId="{5E75738A-387B-1F45-A09F-6867547CFC3B}" dt="2022-03-27T23:10:43.958" v="6810" actId="2696"/>
        <pc:sldMkLst>
          <pc:docMk/>
          <pc:sldMk cId="3831839450" sldId="272"/>
        </pc:sldMkLst>
        <pc:picChg chg="add del mod">
          <ac:chgData name="Tulli, Floriana (ftulli@uidaho.edu)" userId="a77e8377-9712-4e77-8183-53832fa48718" providerId="ADAL" clId="{5E75738A-387B-1F45-A09F-6867547CFC3B}" dt="2022-03-27T21:43:21.905" v="5339"/>
          <ac:picMkLst>
            <pc:docMk/>
            <pc:sldMk cId="3831839450" sldId="272"/>
            <ac:picMk id="2" creationId="{251779CF-C7DA-D04D-AD1C-299F3DF44FFE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44:06.727" v="5341"/>
          <ac:picMkLst>
            <pc:docMk/>
            <pc:sldMk cId="3831839450" sldId="272"/>
            <ac:picMk id="3" creationId="{FAAFEB20-82EA-5C40-857D-96C7B53BA642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45:25.628" v="5343"/>
          <ac:picMkLst>
            <pc:docMk/>
            <pc:sldMk cId="3831839450" sldId="272"/>
            <ac:picMk id="8" creationId="{FBD0A66F-A072-134F-81D1-1120749428E6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45:57.140" v="5345"/>
          <ac:picMkLst>
            <pc:docMk/>
            <pc:sldMk cId="3831839450" sldId="272"/>
            <ac:picMk id="9" creationId="{E150331D-EA13-E744-8ACB-54E6A36F8D20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48:05.040" v="5538"/>
          <ac:picMkLst>
            <pc:docMk/>
            <pc:sldMk cId="3831839450" sldId="272"/>
            <ac:picMk id="10" creationId="{254C057D-C322-9E4A-9737-4F7C53A3214D}"/>
          </ac:picMkLst>
        </pc:picChg>
        <pc:picChg chg="add mod">
          <ac:chgData name="Tulli, Floriana (ftulli@uidaho.edu)" userId="a77e8377-9712-4e77-8183-53832fa48718" providerId="ADAL" clId="{5E75738A-387B-1F45-A09F-6867547CFC3B}" dt="2022-03-27T21:48:43.835" v="5539"/>
          <ac:picMkLst>
            <pc:docMk/>
            <pc:sldMk cId="3831839450" sldId="272"/>
            <ac:picMk id="11" creationId="{246EDCA3-E03B-074F-ADC4-03F65A605C07}"/>
          </ac:picMkLst>
        </pc:picChg>
      </pc:sldChg>
      <pc:sldChg chg="addSp delSp modSp del ord modTransition modAnim modNotesTx">
        <pc:chgData name="Tulli, Floriana (ftulli@uidaho.edu)" userId="a77e8377-9712-4e77-8183-53832fa48718" providerId="ADAL" clId="{5E75738A-387B-1F45-A09F-6867547CFC3B}" dt="2022-03-27T23:10:36.872" v="6809" actId="2696"/>
        <pc:sldMkLst>
          <pc:docMk/>
          <pc:sldMk cId="3487797664" sldId="274"/>
        </pc:sldMkLst>
        <pc:picChg chg="add del mod">
          <ac:chgData name="Tulli, Floriana (ftulli@uidaho.edu)" userId="a77e8377-9712-4e77-8183-53832fa48718" providerId="ADAL" clId="{5E75738A-387B-1F45-A09F-6867547CFC3B}" dt="2022-03-27T21:50:00.738" v="5541"/>
          <ac:picMkLst>
            <pc:docMk/>
            <pc:sldMk cId="3487797664" sldId="274"/>
            <ac:picMk id="3" creationId="{4B145A2B-5F28-7744-8E66-0952C8B59C39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51:08.586" v="5633"/>
          <ac:picMkLst>
            <pc:docMk/>
            <pc:sldMk cId="3487797664" sldId="274"/>
            <ac:picMk id="4" creationId="{8413AA69-3CE9-9D42-B8B3-75FD75D871C5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52:26.436" v="5761"/>
          <ac:picMkLst>
            <pc:docMk/>
            <pc:sldMk cId="3487797664" sldId="274"/>
            <ac:picMk id="5" creationId="{DBE2E2E1-7F5C-7244-99A6-092DBB31B59D}"/>
          </ac:picMkLst>
        </pc:picChg>
        <pc:picChg chg="add mod">
          <ac:chgData name="Tulli, Floriana (ftulli@uidaho.edu)" userId="a77e8377-9712-4e77-8183-53832fa48718" providerId="ADAL" clId="{5E75738A-387B-1F45-A09F-6867547CFC3B}" dt="2022-03-27T21:53:02.259" v="5783"/>
          <ac:picMkLst>
            <pc:docMk/>
            <pc:sldMk cId="3487797664" sldId="274"/>
            <ac:picMk id="7" creationId="{C8E7E0DD-73B8-9F4A-B261-2137C5005736}"/>
          </ac:picMkLst>
        </pc:picChg>
      </pc:sldChg>
      <pc:sldChg chg="addSp modSp mod">
        <pc:chgData name="Tulli, Floriana (ftulli@uidaho.edu)" userId="a77e8377-9712-4e77-8183-53832fa48718" providerId="ADAL" clId="{5E75738A-387B-1F45-A09F-6867547CFC3B}" dt="2022-03-27T22:01:28.226" v="5793"/>
        <pc:sldMkLst>
          <pc:docMk/>
          <pc:sldMk cId="3585058193" sldId="275"/>
        </pc:sldMkLst>
        <pc:spChg chg="mod">
          <ac:chgData name="Tulli, Floriana (ftulli@uidaho.edu)" userId="a77e8377-9712-4e77-8183-53832fa48718" providerId="ADAL" clId="{5E75738A-387B-1F45-A09F-6867547CFC3B}" dt="2022-03-27T18:41:07.665" v="355" actId="14838"/>
          <ac:spMkLst>
            <pc:docMk/>
            <pc:sldMk cId="3585058193" sldId="275"/>
            <ac:spMk id="2" creationId="{4B32721E-CD6C-0E4D-9872-40EA6EE511E7}"/>
          </ac:spMkLst>
        </pc:spChg>
        <pc:picChg chg="add mod">
          <ac:chgData name="Tulli, Floriana (ftulli@uidaho.edu)" userId="a77e8377-9712-4e77-8183-53832fa48718" providerId="ADAL" clId="{5E75738A-387B-1F45-A09F-6867547CFC3B}" dt="2022-03-27T22:01:28.226" v="5793"/>
          <ac:picMkLst>
            <pc:docMk/>
            <pc:sldMk cId="3585058193" sldId="275"/>
            <ac:picMk id="3" creationId="{E9901F8F-30DE-F945-B362-7A6714576FD1}"/>
          </ac:picMkLst>
        </pc:picChg>
      </pc:sldChg>
      <pc:sldChg chg="addSp delSp modSp mod ord modTransition setBg modAnim">
        <pc:chgData name="Tulli, Floriana (ftulli@uidaho.edu)" userId="a77e8377-9712-4e77-8183-53832fa48718" providerId="ADAL" clId="{5E75738A-387B-1F45-A09F-6867547CFC3B}" dt="2022-03-27T21:56:09.705" v="5787"/>
        <pc:sldMkLst>
          <pc:docMk/>
          <pc:sldMk cId="3779711267" sldId="276"/>
        </pc:sldMkLst>
        <pc:spChg chg="mod">
          <ac:chgData name="Tulli, Floriana (ftulli@uidaho.edu)" userId="a77e8377-9712-4e77-8183-53832fa48718" providerId="ADAL" clId="{5E75738A-387B-1F45-A09F-6867547CFC3B}" dt="2022-03-27T18:40:11.263" v="348" actId="14861"/>
          <ac:spMkLst>
            <pc:docMk/>
            <pc:sldMk cId="3779711267" sldId="276"/>
            <ac:spMk id="2" creationId="{EE3CD808-E0AE-5B45-B859-6D014C156C57}"/>
          </ac:spMkLst>
        </pc:spChg>
        <pc:spChg chg="mod">
          <ac:chgData name="Tulli, Floriana (ftulli@uidaho.edu)" userId="a77e8377-9712-4e77-8183-53832fa48718" providerId="ADAL" clId="{5E75738A-387B-1F45-A09F-6867547CFC3B}" dt="2022-03-27T18:39:39.306" v="195" actId="14100"/>
          <ac:spMkLst>
            <pc:docMk/>
            <pc:sldMk cId="3779711267" sldId="276"/>
            <ac:spMk id="3" creationId="{6F71191A-EF67-AF4E-ADEE-F6FE4877F367}"/>
          </ac:spMkLst>
        </pc:spChg>
        <pc:spChg chg="add del">
          <ac:chgData name="Tulli, Floriana (ftulli@uidaho.edu)" userId="a77e8377-9712-4e77-8183-53832fa48718" providerId="ADAL" clId="{5E75738A-387B-1F45-A09F-6867547CFC3B}" dt="2022-03-27T18:39:18.741" v="188" actId="26606"/>
          <ac:spMkLst>
            <pc:docMk/>
            <pc:sldMk cId="3779711267" sldId="276"/>
            <ac:spMk id="9" creationId="{5EE2BC33-F8B8-4768-AE46-E7CF6E3D7C9D}"/>
          </ac:spMkLst>
        </pc:spChg>
        <pc:spChg chg="add del">
          <ac:chgData name="Tulli, Floriana (ftulli@uidaho.edu)" userId="a77e8377-9712-4e77-8183-53832fa48718" providerId="ADAL" clId="{5E75738A-387B-1F45-A09F-6867547CFC3B}" dt="2022-03-27T18:39:18.741" v="188" actId="26606"/>
          <ac:spMkLst>
            <pc:docMk/>
            <pc:sldMk cId="3779711267" sldId="276"/>
            <ac:spMk id="11" creationId="{905EB5AC-4150-4206-9DBE-37DD0EBFBC79}"/>
          </ac:spMkLst>
        </pc:spChg>
        <pc:spChg chg="add">
          <ac:chgData name="Tulli, Floriana (ftulli@uidaho.edu)" userId="a77e8377-9712-4e77-8183-53832fa48718" providerId="ADAL" clId="{5E75738A-387B-1F45-A09F-6867547CFC3B}" dt="2022-03-27T18:39:18.753" v="189" actId="26606"/>
          <ac:spMkLst>
            <pc:docMk/>
            <pc:sldMk cId="3779711267" sldId="276"/>
            <ac:spMk id="13" creationId="{1265911B-1E2F-489E-97EF-A15A9299E703}"/>
          </ac:spMkLst>
        </pc:spChg>
        <pc:spChg chg="add">
          <ac:chgData name="Tulli, Floriana (ftulli@uidaho.edu)" userId="a77e8377-9712-4e77-8183-53832fa48718" providerId="ADAL" clId="{5E75738A-387B-1F45-A09F-6867547CFC3B}" dt="2022-03-27T18:39:18.753" v="189" actId="26606"/>
          <ac:spMkLst>
            <pc:docMk/>
            <pc:sldMk cId="3779711267" sldId="276"/>
            <ac:spMk id="14" creationId="{2119D4F1-CE65-4D74-A168-F27C15F1B00C}"/>
          </ac:spMkLst>
        </pc:spChg>
        <pc:picChg chg="add del mod">
          <ac:chgData name="Tulli, Floriana (ftulli@uidaho.edu)" userId="a77e8377-9712-4e77-8183-53832fa48718" providerId="ADAL" clId="{5E75738A-387B-1F45-A09F-6867547CFC3B}" dt="2022-03-27T21:54:14.943" v="5786"/>
          <ac:picMkLst>
            <pc:docMk/>
            <pc:sldMk cId="3779711267" sldId="276"/>
            <ac:picMk id="4" creationId="{5B40BD6D-C491-C947-99A2-B23EDD3898A9}"/>
          </ac:picMkLst>
        </pc:picChg>
        <pc:picChg chg="add mod">
          <ac:chgData name="Tulli, Floriana (ftulli@uidaho.edu)" userId="a77e8377-9712-4e77-8183-53832fa48718" providerId="ADAL" clId="{5E75738A-387B-1F45-A09F-6867547CFC3B}" dt="2022-03-27T21:56:09.705" v="5787"/>
          <ac:picMkLst>
            <pc:docMk/>
            <pc:sldMk cId="3779711267" sldId="276"/>
            <ac:picMk id="5" creationId="{7B9E50E6-C357-7B4E-9997-11B915BC7F12}"/>
          </ac:picMkLst>
        </pc:picChg>
        <pc:picChg chg="add del">
          <ac:chgData name="Tulli, Floriana (ftulli@uidaho.edu)" userId="a77e8377-9712-4e77-8183-53832fa48718" providerId="ADAL" clId="{5E75738A-387B-1F45-A09F-6867547CFC3B}" dt="2022-03-27T18:39:18.741" v="188" actId="26606"/>
          <ac:picMkLst>
            <pc:docMk/>
            <pc:sldMk cId="3779711267" sldId="276"/>
            <ac:picMk id="5" creationId="{DB6403E2-F1B6-0E88-5734-62ECBC49D779}"/>
          </ac:picMkLst>
        </pc:picChg>
        <pc:picChg chg="add">
          <ac:chgData name="Tulli, Floriana (ftulli@uidaho.edu)" userId="a77e8377-9712-4e77-8183-53832fa48718" providerId="ADAL" clId="{5E75738A-387B-1F45-A09F-6867547CFC3B}" dt="2022-03-27T18:39:18.753" v="189" actId="26606"/>
          <ac:picMkLst>
            <pc:docMk/>
            <pc:sldMk cId="3779711267" sldId="276"/>
            <ac:picMk id="15" creationId="{034C40D4-1A73-90DB-E15E-5B3EFF12E078}"/>
          </ac:picMkLst>
        </pc:picChg>
      </pc:sldChg>
      <pc:sldChg chg="addSp delSp modSp del ord modTransition modAnim">
        <pc:chgData name="Tulli, Floriana (ftulli@uidaho.edu)" userId="a77e8377-9712-4e77-8183-53832fa48718" providerId="ADAL" clId="{5E75738A-387B-1F45-A09F-6867547CFC3B}" dt="2022-03-27T23:10:43.958" v="6810" actId="2696"/>
        <pc:sldMkLst>
          <pc:docMk/>
          <pc:sldMk cId="3849056809" sldId="277"/>
        </pc:sldMkLst>
        <pc:picChg chg="add del mod">
          <ac:chgData name="Tulli, Floriana (ftulli@uidaho.edu)" userId="a77e8377-9712-4e77-8183-53832fa48718" providerId="ADAL" clId="{5E75738A-387B-1F45-A09F-6867547CFC3B}" dt="2022-03-27T21:37:41.623" v="5320"/>
          <ac:picMkLst>
            <pc:docMk/>
            <pc:sldMk cId="3849056809" sldId="277"/>
            <ac:picMk id="2" creationId="{7316CF1F-6D6C-BC4B-BD85-278A84D7C70A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38:03.051" v="5322"/>
          <ac:picMkLst>
            <pc:docMk/>
            <pc:sldMk cId="3849056809" sldId="277"/>
            <ac:picMk id="3" creationId="{6F927DDC-1FBA-0D43-A97D-96AC7177526E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38:23.076" v="5324"/>
          <ac:picMkLst>
            <pc:docMk/>
            <pc:sldMk cId="3849056809" sldId="277"/>
            <ac:picMk id="4" creationId="{A7F4C030-4364-6E44-8D32-158D8BF883E5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38:48.479" v="5326"/>
          <ac:picMkLst>
            <pc:docMk/>
            <pc:sldMk cId="3849056809" sldId="277"/>
            <ac:picMk id="5" creationId="{74F72E3C-E399-8C47-83CB-47F101380AD9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40:00.792" v="5328"/>
          <ac:picMkLst>
            <pc:docMk/>
            <pc:sldMk cId="3849056809" sldId="277"/>
            <ac:picMk id="6" creationId="{4225C078-7BD3-CA4A-B970-3C64DEF063E5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40:33.182" v="5330"/>
          <ac:picMkLst>
            <pc:docMk/>
            <pc:sldMk cId="3849056809" sldId="277"/>
            <ac:picMk id="7" creationId="{BFC0AB93-F23D-E04A-89FB-6B672F5E811B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41:11.791" v="5332"/>
          <ac:picMkLst>
            <pc:docMk/>
            <pc:sldMk cId="3849056809" sldId="277"/>
            <ac:picMk id="8" creationId="{FA779869-9870-4D4F-96F5-795F1AB55326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42:07.012" v="5334"/>
          <ac:picMkLst>
            <pc:docMk/>
            <pc:sldMk cId="3849056809" sldId="277"/>
            <ac:picMk id="9" creationId="{EC233B23-2396-3447-9135-6181BA0042C0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42:27.652" v="5336"/>
          <ac:picMkLst>
            <pc:docMk/>
            <pc:sldMk cId="3849056809" sldId="277"/>
            <ac:picMk id="10" creationId="{D9BD7120-F393-6E4D-99BE-2D015A5D92E8}"/>
          </ac:picMkLst>
        </pc:picChg>
        <pc:picChg chg="add mod">
          <ac:chgData name="Tulli, Floriana (ftulli@uidaho.edu)" userId="a77e8377-9712-4e77-8183-53832fa48718" providerId="ADAL" clId="{5E75738A-387B-1F45-A09F-6867547CFC3B}" dt="2022-03-27T21:42:46.003" v="5337"/>
          <ac:picMkLst>
            <pc:docMk/>
            <pc:sldMk cId="3849056809" sldId="277"/>
            <ac:picMk id="11" creationId="{0438C18C-E68C-3A4E-B05B-923C105AD90A}"/>
          </ac:picMkLst>
        </pc:picChg>
      </pc:sldChg>
      <pc:sldChg chg="addSp delSp modSp new del mod modTransition setBg modAnim modNotesTx">
        <pc:chgData name="Tulli, Floriana (ftulli@uidaho.edu)" userId="a77e8377-9712-4e77-8183-53832fa48718" providerId="ADAL" clId="{5E75738A-387B-1F45-A09F-6867547CFC3B}" dt="2022-03-27T23:10:43.958" v="6810" actId="2696"/>
        <pc:sldMkLst>
          <pc:docMk/>
          <pc:sldMk cId="394084616" sldId="278"/>
        </pc:sldMkLst>
        <pc:spChg chg="del">
          <ac:chgData name="Tulli, Floriana (ftulli@uidaho.edu)" userId="a77e8377-9712-4e77-8183-53832fa48718" providerId="ADAL" clId="{5E75738A-387B-1F45-A09F-6867547CFC3B}" dt="2022-03-27T18:23:29.765" v="46" actId="478"/>
          <ac:spMkLst>
            <pc:docMk/>
            <pc:sldMk cId="394084616" sldId="278"/>
            <ac:spMk id="2" creationId="{F60E5F9B-33A0-2049-BA8F-C786F75EEDD6}"/>
          </ac:spMkLst>
        </pc:spChg>
        <pc:spChg chg="del mod">
          <ac:chgData name="Tulli, Floriana (ftulli@uidaho.edu)" userId="a77e8377-9712-4e77-8183-53832fa48718" providerId="ADAL" clId="{5E75738A-387B-1F45-A09F-6867547CFC3B}" dt="2022-03-27T18:23:42.480" v="47" actId="26606"/>
          <ac:spMkLst>
            <pc:docMk/>
            <pc:sldMk cId="394084616" sldId="278"/>
            <ac:spMk id="3" creationId="{BAC708BE-C75D-864E-AB8A-A11065FC59D4}"/>
          </ac:spMkLst>
        </pc:spChg>
        <pc:spChg chg="mod topLvl">
          <ac:chgData name="Tulli, Floriana (ftulli@uidaho.edu)" userId="a77e8377-9712-4e77-8183-53832fa48718" providerId="ADAL" clId="{5E75738A-387B-1F45-A09F-6867547CFC3B}" dt="2022-03-27T18:25:04.723" v="55" actId="165"/>
          <ac:spMkLst>
            <pc:docMk/>
            <pc:sldMk cId="394084616" sldId="278"/>
            <ac:spMk id="6" creationId="{D855CFED-F9E7-9142-99B7-9841E7C3261D}"/>
          </ac:spMkLst>
        </pc:spChg>
        <pc:spChg chg="mod topLvl">
          <ac:chgData name="Tulli, Floriana (ftulli@uidaho.edu)" userId="a77e8377-9712-4e77-8183-53832fa48718" providerId="ADAL" clId="{5E75738A-387B-1F45-A09F-6867547CFC3B}" dt="2022-03-27T18:27:40.391" v="96" actId="20577"/>
          <ac:spMkLst>
            <pc:docMk/>
            <pc:sldMk cId="394084616" sldId="278"/>
            <ac:spMk id="7" creationId="{891F0AA5-4490-5541-9CD8-F28DE6E153A0}"/>
          </ac:spMkLst>
        </pc:spChg>
        <pc:spChg chg="mod topLvl">
          <ac:chgData name="Tulli, Floriana (ftulli@uidaho.edu)" userId="a77e8377-9712-4e77-8183-53832fa48718" providerId="ADAL" clId="{5E75738A-387B-1F45-A09F-6867547CFC3B}" dt="2022-03-27T18:25:04.723" v="55" actId="165"/>
          <ac:spMkLst>
            <pc:docMk/>
            <pc:sldMk cId="394084616" sldId="278"/>
            <ac:spMk id="8" creationId="{45C41971-0F26-A64A-9625-7A19B6DDF591}"/>
          </ac:spMkLst>
        </pc:spChg>
        <pc:spChg chg="add del">
          <ac:chgData name="Tulli, Floriana (ftulli@uidaho.edu)" userId="a77e8377-9712-4e77-8183-53832fa48718" providerId="ADAL" clId="{5E75738A-387B-1F45-A09F-6867547CFC3B}" dt="2022-03-27T18:23:54.117" v="49" actId="26606"/>
          <ac:spMkLst>
            <pc:docMk/>
            <pc:sldMk cId="394084616" sldId="278"/>
            <ac:spMk id="9" creationId="{1C8B38D4-9D92-4608-A16B-260E8CC21335}"/>
          </ac:spMkLst>
        </pc:spChg>
        <pc:spChg chg="mod topLvl">
          <ac:chgData name="Tulli, Floriana (ftulli@uidaho.edu)" userId="a77e8377-9712-4e77-8183-53832fa48718" providerId="ADAL" clId="{5E75738A-387B-1F45-A09F-6867547CFC3B}" dt="2022-03-27T18:25:04.723" v="55" actId="165"/>
          <ac:spMkLst>
            <pc:docMk/>
            <pc:sldMk cId="394084616" sldId="278"/>
            <ac:spMk id="10" creationId="{B44B4BF9-A85A-194E-AD0B-E1AAB8C432A0}"/>
          </ac:spMkLst>
        </pc:spChg>
        <pc:spChg chg="mod topLvl">
          <ac:chgData name="Tulli, Floriana (ftulli@uidaho.edu)" userId="a77e8377-9712-4e77-8183-53832fa48718" providerId="ADAL" clId="{5E75738A-387B-1F45-A09F-6867547CFC3B}" dt="2022-03-27T18:25:04.723" v="55" actId="165"/>
          <ac:spMkLst>
            <pc:docMk/>
            <pc:sldMk cId="394084616" sldId="278"/>
            <ac:spMk id="11" creationId="{BA31640A-ECA1-7E42-AB29-B754FA3C7B10}"/>
          </ac:spMkLst>
        </pc:spChg>
        <pc:spChg chg="mod topLvl">
          <ac:chgData name="Tulli, Floriana (ftulli@uidaho.edu)" userId="a77e8377-9712-4e77-8183-53832fa48718" providerId="ADAL" clId="{5E75738A-387B-1F45-A09F-6867547CFC3B}" dt="2022-03-27T18:25:04.723" v="55" actId="165"/>
          <ac:spMkLst>
            <pc:docMk/>
            <pc:sldMk cId="394084616" sldId="278"/>
            <ac:spMk id="12" creationId="{4B025BF1-267B-5045-9A50-F66CA13471D4}"/>
          </ac:spMkLst>
        </pc:spChg>
        <pc:spChg chg="mod topLvl">
          <ac:chgData name="Tulli, Floriana (ftulli@uidaho.edu)" userId="a77e8377-9712-4e77-8183-53832fa48718" providerId="ADAL" clId="{5E75738A-387B-1F45-A09F-6867547CFC3B}" dt="2022-03-27T18:25:04.723" v="55" actId="165"/>
          <ac:spMkLst>
            <pc:docMk/>
            <pc:sldMk cId="394084616" sldId="278"/>
            <ac:spMk id="13" creationId="{0FBD93BB-E94A-6346-8690-0B701F45385F}"/>
          </ac:spMkLst>
        </pc:spChg>
        <pc:spChg chg="add">
          <ac:chgData name="Tulli, Floriana (ftulli@uidaho.edu)" userId="a77e8377-9712-4e77-8183-53832fa48718" providerId="ADAL" clId="{5E75738A-387B-1F45-A09F-6867547CFC3B}" dt="2022-03-27T18:23:54.117" v="49" actId="26606"/>
          <ac:spMkLst>
            <pc:docMk/>
            <pc:sldMk cId="394084616" sldId="278"/>
            <ac:spMk id="14" creationId="{1C8B38D4-9D92-4608-A16B-260E8CC21335}"/>
          </ac:spMkLst>
        </pc:spChg>
        <pc:spChg chg="mod topLvl">
          <ac:chgData name="Tulli, Floriana (ftulli@uidaho.edu)" userId="a77e8377-9712-4e77-8183-53832fa48718" providerId="ADAL" clId="{5E75738A-387B-1F45-A09F-6867547CFC3B}" dt="2022-03-27T18:25:04.723" v="55" actId="165"/>
          <ac:spMkLst>
            <pc:docMk/>
            <pc:sldMk cId="394084616" sldId="278"/>
            <ac:spMk id="15" creationId="{43935466-EE41-0F4E-BE6D-A3F80A795760}"/>
          </ac:spMkLst>
        </pc:spChg>
        <pc:spChg chg="mod topLvl">
          <ac:chgData name="Tulli, Floriana (ftulli@uidaho.edu)" userId="a77e8377-9712-4e77-8183-53832fa48718" providerId="ADAL" clId="{5E75738A-387B-1F45-A09F-6867547CFC3B}" dt="2022-03-27T18:25:04.723" v="55" actId="165"/>
          <ac:spMkLst>
            <pc:docMk/>
            <pc:sldMk cId="394084616" sldId="278"/>
            <ac:spMk id="16" creationId="{E944C894-877B-3843-AD9A-4E519C265E22}"/>
          </ac:spMkLst>
        </pc:spChg>
        <pc:grpChg chg="del mod">
          <ac:chgData name="Tulli, Floriana (ftulli@uidaho.edu)" userId="a77e8377-9712-4e77-8183-53832fa48718" providerId="ADAL" clId="{5E75738A-387B-1F45-A09F-6867547CFC3B}" dt="2022-03-27T18:25:04.723" v="55" actId="165"/>
          <ac:grpSpMkLst>
            <pc:docMk/>
            <pc:sldMk cId="394084616" sldId="278"/>
            <ac:grpSpMk id="4" creationId="{C5189D29-9EB2-894F-8FB7-6707166FFF3A}"/>
          </ac:grpSpMkLst>
        </pc:grpChg>
        <pc:graphicFrameChg chg="add del mod modGraphic">
          <ac:chgData name="Tulli, Floriana (ftulli@uidaho.edu)" userId="a77e8377-9712-4e77-8183-53832fa48718" providerId="ADAL" clId="{5E75738A-387B-1F45-A09F-6867547CFC3B}" dt="2022-03-27T18:24:59.937" v="54" actId="18245"/>
          <ac:graphicFrameMkLst>
            <pc:docMk/>
            <pc:sldMk cId="394084616" sldId="278"/>
            <ac:graphicFrameMk id="5" creationId="{A249C531-02AA-2545-EDA7-0DB76F44DEFB}"/>
          </ac:graphicFrameMkLst>
        </pc:graphicFrameChg>
        <pc:picChg chg="add del mod">
          <ac:chgData name="Tulli, Floriana (ftulli@uidaho.edu)" userId="a77e8377-9712-4e77-8183-53832fa48718" providerId="ADAL" clId="{5E75738A-387B-1F45-A09F-6867547CFC3B}" dt="2022-03-27T19:08:42.300" v="377"/>
          <ac:picMkLst>
            <pc:docMk/>
            <pc:sldMk cId="394084616" sldId="278"/>
            <ac:picMk id="2" creationId="{84E7A84B-77F1-6B44-ABF5-F2D133AF497A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22:06.419" v="391"/>
          <ac:picMkLst>
            <pc:docMk/>
            <pc:sldMk cId="394084616" sldId="278"/>
            <ac:picMk id="3" creationId="{1DCB42F9-49A3-664D-9317-DA1926F4C53B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22:28.920" v="393"/>
          <ac:picMkLst>
            <pc:docMk/>
            <pc:sldMk cId="394084616" sldId="278"/>
            <ac:picMk id="4" creationId="{3FB05916-7030-D648-A1B0-45355B0851A0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22:47.121" v="395"/>
          <ac:picMkLst>
            <pc:docMk/>
            <pc:sldMk cId="394084616" sldId="278"/>
            <ac:picMk id="5" creationId="{2F2C7370-35B8-3045-B323-90E941A46702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24:12.610" v="397"/>
          <ac:picMkLst>
            <pc:docMk/>
            <pc:sldMk cId="394084616" sldId="278"/>
            <ac:picMk id="9" creationId="{90D63446-02F0-414E-942F-E55F7C823447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24:41.118" v="399"/>
          <ac:picMkLst>
            <pc:docMk/>
            <pc:sldMk cId="394084616" sldId="278"/>
            <ac:picMk id="17" creationId="{C4277B04-2583-494D-BD74-7F6AEF7CA65D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26:23.661" v="401"/>
          <ac:picMkLst>
            <pc:docMk/>
            <pc:sldMk cId="394084616" sldId="278"/>
            <ac:picMk id="18" creationId="{17EC4484-C477-7343-BC2E-1E9DE8CA6682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27:33.927" v="403"/>
          <ac:picMkLst>
            <pc:docMk/>
            <pc:sldMk cId="394084616" sldId="278"/>
            <ac:picMk id="19" creationId="{779CD9D7-56E1-5249-AA6A-127F1D4ABA22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38:46.803" v="1663"/>
          <ac:picMkLst>
            <pc:docMk/>
            <pc:sldMk cId="394084616" sldId="278"/>
            <ac:picMk id="20" creationId="{C0A280F6-0339-A44E-9CFB-869ECF2C4B73}"/>
          </ac:picMkLst>
        </pc:picChg>
        <pc:picChg chg="add mod">
          <ac:chgData name="Tulli, Floriana (ftulli@uidaho.edu)" userId="a77e8377-9712-4e77-8183-53832fa48718" providerId="ADAL" clId="{5E75738A-387B-1F45-A09F-6867547CFC3B}" dt="2022-03-27T20:39:39.642" v="1665"/>
          <ac:picMkLst>
            <pc:docMk/>
            <pc:sldMk cId="394084616" sldId="278"/>
            <ac:picMk id="21" creationId="{0D68D48E-4230-734D-BE4F-3F765E05AC8A}"/>
          </ac:picMkLst>
        </pc:picChg>
      </pc:sldChg>
      <pc:sldChg chg="addSp delSp modSp new del mod ord modTransition delAnim modAnim modNotesTx">
        <pc:chgData name="Tulli, Floriana (ftulli@uidaho.edu)" userId="a77e8377-9712-4e77-8183-53832fa48718" providerId="ADAL" clId="{5E75738A-387B-1F45-A09F-6867547CFC3B}" dt="2022-03-27T23:10:43.958" v="6810" actId="2696"/>
        <pc:sldMkLst>
          <pc:docMk/>
          <pc:sldMk cId="2396689062" sldId="279"/>
        </pc:sldMkLst>
        <pc:spChg chg="del">
          <ac:chgData name="Tulli, Floriana (ftulli@uidaho.edu)" userId="a77e8377-9712-4e77-8183-53832fa48718" providerId="ADAL" clId="{5E75738A-387B-1F45-A09F-6867547CFC3B}" dt="2022-03-27T18:26:41.049" v="75" actId="478"/>
          <ac:spMkLst>
            <pc:docMk/>
            <pc:sldMk cId="2396689062" sldId="279"/>
            <ac:spMk id="2" creationId="{8DB27F70-E38F-E440-91A5-A8B85BC68FCB}"/>
          </ac:spMkLst>
        </pc:spChg>
        <pc:spChg chg="add mod">
          <ac:chgData name="Tulli, Floriana (ftulli@uidaho.edu)" userId="a77e8377-9712-4e77-8183-53832fa48718" providerId="ADAL" clId="{5E75738A-387B-1F45-A09F-6867547CFC3B}" dt="2022-03-27T18:26:53.875" v="77" actId="1076"/>
          <ac:spMkLst>
            <pc:docMk/>
            <pc:sldMk cId="2396689062" sldId="279"/>
            <ac:spMk id="3" creationId="{C74AD501-B29F-9541-8911-C7AADEA38937}"/>
          </ac:spMkLst>
        </pc:spChg>
        <pc:spChg chg="add mod">
          <ac:chgData name="Tulli, Floriana (ftulli@uidaho.edu)" userId="a77e8377-9712-4e77-8183-53832fa48718" providerId="ADAL" clId="{5E75738A-387B-1F45-A09F-6867547CFC3B}" dt="2022-03-27T18:26:39.519" v="74"/>
          <ac:spMkLst>
            <pc:docMk/>
            <pc:sldMk cId="2396689062" sldId="279"/>
            <ac:spMk id="4" creationId="{0416C1FC-F8A0-D840-8E40-BC82CCD7F084}"/>
          </ac:spMkLst>
        </pc:spChg>
        <pc:spChg chg="add mod">
          <ac:chgData name="Tulli, Floriana (ftulli@uidaho.edu)" userId="a77e8377-9712-4e77-8183-53832fa48718" providerId="ADAL" clId="{5E75738A-387B-1F45-A09F-6867547CFC3B}" dt="2022-03-27T18:27:31.482" v="95" actId="1076"/>
          <ac:spMkLst>
            <pc:docMk/>
            <pc:sldMk cId="2396689062" sldId="279"/>
            <ac:spMk id="5" creationId="{51DA1422-44ED-6D4E-A8B2-76EB2F8E654C}"/>
          </ac:spMkLst>
        </pc:spChg>
        <pc:grpChg chg="add mod">
          <ac:chgData name="Tulli, Floriana (ftulli@uidaho.edu)" userId="a77e8377-9712-4e77-8183-53832fa48718" providerId="ADAL" clId="{5E75738A-387B-1F45-A09F-6867547CFC3B}" dt="2022-03-27T18:27:29.028" v="94" actId="1076"/>
          <ac:grpSpMkLst>
            <pc:docMk/>
            <pc:sldMk cId="2396689062" sldId="279"/>
            <ac:grpSpMk id="6" creationId="{E3F1BD0D-09BB-A541-8AFE-D016B9748EC3}"/>
          </ac:grpSpMkLst>
        </pc:grpChg>
        <pc:picChg chg="add del mod">
          <ac:chgData name="Tulli, Floriana (ftulli@uidaho.edu)" userId="a77e8377-9712-4e77-8183-53832fa48718" providerId="ADAL" clId="{5E75738A-387B-1F45-A09F-6867547CFC3B}" dt="2022-03-27T19:08:39.375" v="376"/>
          <ac:picMkLst>
            <pc:docMk/>
            <pc:sldMk cId="2396689062" sldId="279"/>
            <ac:picMk id="2" creationId="{2B90F53E-2FBF-A745-B6FD-E8300DFDE378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27:30.249" v="402"/>
          <ac:picMkLst>
            <pc:docMk/>
            <pc:sldMk cId="2396689062" sldId="279"/>
            <ac:picMk id="7" creationId="{732C3E59-635D-3C4C-87CE-DE695EC69E10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38:51.594" v="1664"/>
          <ac:picMkLst>
            <pc:docMk/>
            <pc:sldMk cId="2396689062" sldId="279"/>
            <ac:picMk id="8" creationId="{44C4F4B2-7999-CA44-B4C5-2C4DB07051AA}"/>
          </ac:picMkLst>
        </pc:picChg>
        <pc:picChg chg="add mod">
          <ac:chgData name="Tulli, Floriana (ftulli@uidaho.edu)" userId="a77e8377-9712-4e77-8183-53832fa48718" providerId="ADAL" clId="{5E75738A-387B-1F45-A09F-6867547CFC3B}" dt="2022-03-27T20:40:55.231" v="1721"/>
          <ac:picMkLst>
            <pc:docMk/>
            <pc:sldMk cId="2396689062" sldId="279"/>
            <ac:picMk id="9" creationId="{C5C981AB-8B51-9145-8F97-8F8ABF60FAC1}"/>
          </ac:picMkLst>
        </pc:picChg>
      </pc:sldChg>
      <pc:sldChg chg="addSp modSp new del mod setBg addAnim">
        <pc:chgData name="Tulli, Floriana (ftulli@uidaho.edu)" userId="a77e8377-9712-4e77-8183-53832fa48718" providerId="ADAL" clId="{5E75738A-387B-1F45-A09F-6867547CFC3B}" dt="2022-03-27T18:26:35.154" v="72" actId="2696"/>
        <pc:sldMkLst>
          <pc:docMk/>
          <pc:sldMk cId="3661437719" sldId="279"/>
        </pc:sldMkLst>
        <pc:spChg chg="mod">
          <ac:chgData name="Tulli, Floriana (ftulli@uidaho.edu)" userId="a77e8377-9712-4e77-8183-53832fa48718" providerId="ADAL" clId="{5E75738A-387B-1F45-A09F-6867547CFC3B}" dt="2022-03-27T18:26:13.208" v="69" actId="26606"/>
          <ac:spMkLst>
            <pc:docMk/>
            <pc:sldMk cId="3661437719" sldId="279"/>
            <ac:spMk id="2" creationId="{19B9751C-EB7F-7B44-9306-16FC773503B5}"/>
          </ac:spMkLst>
        </pc:spChg>
        <pc:spChg chg="add">
          <ac:chgData name="Tulli, Floriana (ftulli@uidaho.edu)" userId="a77e8377-9712-4e77-8183-53832fa48718" providerId="ADAL" clId="{5E75738A-387B-1F45-A09F-6867547CFC3B}" dt="2022-03-27T18:26:13.208" v="69" actId="26606"/>
          <ac:spMkLst>
            <pc:docMk/>
            <pc:sldMk cId="3661437719" sldId="279"/>
            <ac:spMk id="11" creationId="{40E0E787-6A3F-4579-9E73-AC9FBB0E3A45}"/>
          </ac:spMkLst>
        </pc:spChg>
        <pc:spChg chg="add">
          <ac:chgData name="Tulli, Floriana (ftulli@uidaho.edu)" userId="a77e8377-9712-4e77-8183-53832fa48718" providerId="ADAL" clId="{5E75738A-387B-1F45-A09F-6867547CFC3B}" dt="2022-03-27T18:26:13.208" v="69" actId="26606"/>
          <ac:spMkLst>
            <pc:docMk/>
            <pc:sldMk cId="3661437719" sldId="279"/>
            <ac:spMk id="13" creationId="{C9738BEF-1509-49AB-94B0-7D2B6218893C}"/>
          </ac:spMkLst>
        </pc:spChg>
        <pc:picChg chg="add">
          <ac:chgData name="Tulli, Floriana (ftulli@uidaho.edu)" userId="a77e8377-9712-4e77-8183-53832fa48718" providerId="ADAL" clId="{5E75738A-387B-1F45-A09F-6867547CFC3B}" dt="2022-03-27T18:26:13.208" v="69" actId="26606"/>
          <ac:picMkLst>
            <pc:docMk/>
            <pc:sldMk cId="3661437719" sldId="279"/>
            <ac:picMk id="6" creationId="{0BF259C3-16C7-310A-9020-63BFF6F75FD3}"/>
          </ac:picMkLst>
        </pc:picChg>
        <pc:cxnChg chg="add">
          <ac:chgData name="Tulli, Floriana (ftulli@uidaho.edu)" userId="a77e8377-9712-4e77-8183-53832fa48718" providerId="ADAL" clId="{5E75738A-387B-1F45-A09F-6867547CFC3B}" dt="2022-03-27T18:26:13.208" v="69" actId="26606"/>
          <ac:cxnSpMkLst>
            <pc:docMk/>
            <pc:sldMk cId="3661437719" sldId="279"/>
            <ac:cxnSpMk id="9" creationId="{AEED5540-64E5-4258-ABA4-753F07B71B38}"/>
          </ac:cxnSpMkLst>
        </pc:cxnChg>
        <pc:cxnChg chg="add">
          <ac:chgData name="Tulli, Floriana (ftulli@uidaho.edu)" userId="a77e8377-9712-4e77-8183-53832fa48718" providerId="ADAL" clId="{5E75738A-387B-1F45-A09F-6867547CFC3B}" dt="2022-03-27T18:26:13.208" v="69" actId="26606"/>
          <ac:cxnSpMkLst>
            <pc:docMk/>
            <pc:sldMk cId="3661437719" sldId="279"/>
            <ac:cxnSpMk id="15" creationId="{651B3B56-501F-42FF-8534-28EF7857BD40}"/>
          </ac:cxnSpMkLst>
        </pc:cxnChg>
      </pc:sldChg>
      <pc:sldChg chg="addSp delSp modSp add mod modTransition delAnim modAnim">
        <pc:chgData name="Tulli, Floriana (ftulli@uidaho.edu)" userId="a77e8377-9712-4e77-8183-53832fa48718" providerId="ADAL" clId="{5E75738A-387B-1F45-A09F-6867547CFC3B}" dt="2022-03-27T21:53:36.489" v="5784"/>
        <pc:sldMkLst>
          <pc:docMk/>
          <pc:sldMk cId="4023852122" sldId="280"/>
        </pc:sldMkLst>
        <pc:spChg chg="del mod">
          <ac:chgData name="Tulli, Floriana (ftulli@uidaho.edu)" userId="a77e8377-9712-4e77-8183-53832fa48718" providerId="ADAL" clId="{5E75738A-387B-1F45-A09F-6867547CFC3B}" dt="2022-03-27T18:30:14.353" v="139" actId="478"/>
          <ac:spMkLst>
            <pc:docMk/>
            <pc:sldMk cId="4023852122" sldId="280"/>
            <ac:spMk id="5" creationId="{51DA1422-44ED-6D4E-A8B2-76EB2F8E654C}"/>
          </ac:spMkLst>
        </pc:spChg>
        <pc:spChg chg="add mod">
          <ac:chgData name="Tulli, Floriana (ftulli@uidaho.edu)" userId="a77e8377-9712-4e77-8183-53832fa48718" providerId="ADAL" clId="{5E75738A-387B-1F45-A09F-6867547CFC3B}" dt="2022-03-27T18:29:39.052" v="122"/>
          <ac:spMkLst>
            <pc:docMk/>
            <pc:sldMk cId="4023852122" sldId="280"/>
            <ac:spMk id="7" creationId="{0EDCCEDF-3C2C-5A40-8E84-D0A6820DE711}"/>
          </ac:spMkLst>
        </pc:spChg>
        <pc:spChg chg="add mod">
          <ac:chgData name="Tulli, Floriana (ftulli@uidaho.edu)" userId="a77e8377-9712-4e77-8183-53832fa48718" providerId="ADAL" clId="{5E75738A-387B-1F45-A09F-6867547CFC3B}" dt="2022-03-27T18:29:39.052" v="122"/>
          <ac:spMkLst>
            <pc:docMk/>
            <pc:sldMk cId="4023852122" sldId="280"/>
            <ac:spMk id="8" creationId="{843A31D2-74C7-2040-9661-58EFC94D0A38}"/>
          </ac:spMkLst>
        </pc:spChg>
        <pc:spChg chg="add mod">
          <ac:chgData name="Tulli, Floriana (ftulli@uidaho.edu)" userId="a77e8377-9712-4e77-8183-53832fa48718" providerId="ADAL" clId="{5E75738A-387B-1F45-A09F-6867547CFC3B}" dt="2022-03-27T18:30:42.958" v="146" actId="1076"/>
          <ac:spMkLst>
            <pc:docMk/>
            <pc:sldMk cId="4023852122" sldId="280"/>
            <ac:spMk id="9" creationId="{5AB63F4F-0973-F148-867C-3CEB0FF48F2A}"/>
          </ac:spMkLst>
        </pc:spChg>
        <pc:grpChg chg="add mod">
          <ac:chgData name="Tulli, Floriana (ftulli@uidaho.edu)" userId="a77e8377-9712-4e77-8183-53832fa48718" providerId="ADAL" clId="{5E75738A-387B-1F45-A09F-6867547CFC3B}" dt="2022-03-27T18:30:01.682" v="130" actId="1076"/>
          <ac:grpSpMkLst>
            <pc:docMk/>
            <pc:sldMk cId="4023852122" sldId="280"/>
            <ac:grpSpMk id="2" creationId="{57CDD3ED-C70E-B848-A509-8A0685A0A6CD}"/>
          </ac:grpSpMkLst>
        </pc:grpChg>
        <pc:grpChg chg="del">
          <ac:chgData name="Tulli, Floriana (ftulli@uidaho.edu)" userId="a77e8377-9712-4e77-8183-53832fa48718" providerId="ADAL" clId="{5E75738A-387B-1F45-A09F-6867547CFC3B}" dt="2022-03-27T18:30:00.310" v="129" actId="478"/>
          <ac:grpSpMkLst>
            <pc:docMk/>
            <pc:sldMk cId="4023852122" sldId="280"/>
            <ac:grpSpMk id="6" creationId="{E3F1BD0D-09BB-A541-8AFE-D016B9748EC3}"/>
          </ac:grpSpMkLst>
        </pc:grpChg>
        <pc:picChg chg="add mod">
          <ac:chgData name="Tulli, Floriana (ftulli@uidaho.edu)" userId="a77e8377-9712-4e77-8183-53832fa48718" providerId="ADAL" clId="{5E75738A-387B-1F45-A09F-6867547CFC3B}" dt="2022-03-27T21:53:36.489" v="5784"/>
          <ac:picMkLst>
            <pc:docMk/>
            <pc:sldMk cId="4023852122" sldId="280"/>
            <ac:picMk id="3" creationId="{505FDAF5-3ED0-1D48-8A5F-69A8F34C1AA9}"/>
          </ac:picMkLst>
        </pc:picChg>
      </pc:sldChg>
      <pc:sldChg chg="addSp delSp modSp add del mod modTransition delAnim modAnim modNotesTx">
        <pc:chgData name="Tulli, Floriana (ftulli@uidaho.edu)" userId="a77e8377-9712-4e77-8183-53832fa48718" providerId="ADAL" clId="{5E75738A-387B-1F45-A09F-6867547CFC3B}" dt="2022-03-27T23:10:43.958" v="6810" actId="2696"/>
        <pc:sldMkLst>
          <pc:docMk/>
          <pc:sldMk cId="2520496573" sldId="281"/>
        </pc:sldMkLst>
        <pc:spChg chg="del mod">
          <ac:chgData name="Tulli, Floriana (ftulli@uidaho.edu)" userId="a77e8377-9712-4e77-8183-53832fa48718" providerId="ADAL" clId="{5E75738A-387B-1F45-A09F-6867547CFC3B}" dt="2022-03-27T18:29:00.093" v="111" actId="478"/>
          <ac:spMkLst>
            <pc:docMk/>
            <pc:sldMk cId="2520496573" sldId="281"/>
            <ac:spMk id="5" creationId="{51DA1422-44ED-6D4E-A8B2-76EB2F8E654C}"/>
          </ac:spMkLst>
        </pc:spChg>
        <pc:spChg chg="add mod">
          <ac:chgData name="Tulli, Floriana (ftulli@uidaho.edu)" userId="a77e8377-9712-4e77-8183-53832fa48718" providerId="ADAL" clId="{5E75738A-387B-1F45-A09F-6867547CFC3B}" dt="2022-03-27T18:28:25.755" v="100"/>
          <ac:spMkLst>
            <pc:docMk/>
            <pc:sldMk cId="2520496573" sldId="281"/>
            <ac:spMk id="7" creationId="{424F3E00-C35F-AA49-88B3-B2B6B82B4329}"/>
          </ac:spMkLst>
        </pc:spChg>
        <pc:spChg chg="add mod">
          <ac:chgData name="Tulli, Floriana (ftulli@uidaho.edu)" userId="a77e8377-9712-4e77-8183-53832fa48718" providerId="ADAL" clId="{5E75738A-387B-1F45-A09F-6867547CFC3B}" dt="2022-03-27T18:28:25.755" v="100"/>
          <ac:spMkLst>
            <pc:docMk/>
            <pc:sldMk cId="2520496573" sldId="281"/>
            <ac:spMk id="8" creationId="{7EEE4D82-825D-1D47-84FC-272C3F960931}"/>
          </ac:spMkLst>
        </pc:spChg>
        <pc:spChg chg="add mod">
          <ac:chgData name="Tulli, Floriana (ftulli@uidaho.edu)" userId="a77e8377-9712-4e77-8183-53832fa48718" providerId="ADAL" clId="{5E75738A-387B-1F45-A09F-6867547CFC3B}" dt="2022-03-27T18:29:27.265" v="121" actId="1076"/>
          <ac:spMkLst>
            <pc:docMk/>
            <pc:sldMk cId="2520496573" sldId="281"/>
            <ac:spMk id="9" creationId="{7221C9AB-E679-EA47-AC05-637408221A83}"/>
          </ac:spMkLst>
        </pc:spChg>
        <pc:grpChg chg="add mod">
          <ac:chgData name="Tulli, Floriana (ftulli@uidaho.edu)" userId="a77e8377-9712-4e77-8183-53832fa48718" providerId="ADAL" clId="{5E75738A-387B-1F45-A09F-6867547CFC3B}" dt="2022-03-27T18:28:52.956" v="108" actId="1076"/>
          <ac:grpSpMkLst>
            <pc:docMk/>
            <pc:sldMk cId="2520496573" sldId="281"/>
            <ac:grpSpMk id="2" creationId="{552548B1-97B5-1A4A-A3B7-48DAC115C9BF}"/>
          </ac:grpSpMkLst>
        </pc:grpChg>
        <pc:grpChg chg="del">
          <ac:chgData name="Tulli, Floriana (ftulli@uidaho.edu)" userId="a77e8377-9712-4e77-8183-53832fa48718" providerId="ADAL" clId="{5E75738A-387B-1F45-A09F-6867547CFC3B}" dt="2022-03-27T18:28:50.070" v="107" actId="478"/>
          <ac:grpSpMkLst>
            <pc:docMk/>
            <pc:sldMk cId="2520496573" sldId="281"/>
            <ac:grpSpMk id="6" creationId="{E3F1BD0D-09BB-A541-8AFE-D016B9748EC3}"/>
          </ac:grpSpMkLst>
        </pc:grpChg>
        <pc:picChg chg="add del mod">
          <ac:chgData name="Tulli, Floriana (ftulli@uidaho.edu)" userId="a77e8377-9712-4e77-8183-53832fa48718" providerId="ADAL" clId="{5E75738A-387B-1F45-A09F-6867547CFC3B}" dt="2022-03-27T20:59:20.523" v="2886"/>
          <ac:picMkLst>
            <pc:docMk/>
            <pc:sldMk cId="2520496573" sldId="281"/>
            <ac:picMk id="3" creationId="{4210F838-4B43-8849-A7D5-21AE957E6F49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0:59:32.707" v="2888"/>
          <ac:picMkLst>
            <pc:docMk/>
            <pc:sldMk cId="2520496573" sldId="281"/>
            <ac:picMk id="4" creationId="{152F8FD5-4563-1342-AF4F-0B403A253A45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00:09.112" v="2890"/>
          <ac:picMkLst>
            <pc:docMk/>
            <pc:sldMk cId="2520496573" sldId="281"/>
            <ac:picMk id="5" creationId="{4B0CD0A3-2E40-1341-A10E-73C59C4DD17C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00:35.177" v="2892"/>
          <ac:picMkLst>
            <pc:docMk/>
            <pc:sldMk cId="2520496573" sldId="281"/>
            <ac:picMk id="6" creationId="{7493EDEE-AD51-B04D-886F-AC1E88C463C8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02:25.416" v="3169"/>
          <ac:picMkLst>
            <pc:docMk/>
            <pc:sldMk cId="2520496573" sldId="281"/>
            <ac:picMk id="10" creationId="{441AB067-BB65-814F-9031-8EAE5F6D98F6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03:03.824" v="3192"/>
          <ac:picMkLst>
            <pc:docMk/>
            <pc:sldMk cId="2520496573" sldId="281"/>
            <ac:picMk id="11" creationId="{CC24F203-2B46-3144-B53F-FA25881F10C6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1:03:58.667" v="3195"/>
          <ac:picMkLst>
            <pc:docMk/>
            <pc:sldMk cId="2520496573" sldId="281"/>
            <ac:picMk id="12" creationId="{95690928-2F89-884E-9569-E7CA52C6D94A}"/>
          </ac:picMkLst>
        </pc:picChg>
        <pc:picChg chg="add mod">
          <ac:chgData name="Tulli, Floriana (ftulli@uidaho.edu)" userId="a77e8377-9712-4e77-8183-53832fa48718" providerId="ADAL" clId="{5E75738A-387B-1F45-A09F-6867547CFC3B}" dt="2022-03-27T21:04:13.945" v="3196"/>
          <ac:picMkLst>
            <pc:docMk/>
            <pc:sldMk cId="2520496573" sldId="281"/>
            <ac:picMk id="13" creationId="{52650655-08A3-FF40-BB68-D631FE045914}"/>
          </ac:picMkLst>
        </pc:picChg>
      </pc:sldChg>
      <pc:sldChg chg="addSp delSp modSp new mod modTransition setBg modAnim modNotesTx">
        <pc:chgData name="Tulli, Floriana (ftulli@uidaho.edu)" userId="a77e8377-9712-4e77-8183-53832fa48718" providerId="ADAL" clId="{5E75738A-387B-1F45-A09F-6867547CFC3B}" dt="2022-03-27T22:16:59.770" v="6458"/>
        <pc:sldMkLst>
          <pc:docMk/>
          <pc:sldMk cId="3534557908" sldId="282"/>
        </pc:sldMkLst>
        <pc:spChg chg="add del">
          <ac:chgData name="Tulli, Floriana (ftulli@uidaho.edu)" userId="a77e8377-9712-4e77-8183-53832fa48718" providerId="ADAL" clId="{5E75738A-387B-1F45-A09F-6867547CFC3B}" dt="2022-03-27T18:35:22.367" v="171" actId="26606"/>
          <ac:spMkLst>
            <pc:docMk/>
            <pc:sldMk cId="3534557908" sldId="282"/>
            <ac:spMk id="71" creationId="{E8106620-225D-429A-AAE7-CD0545EF1DFF}"/>
          </ac:spMkLst>
        </pc:spChg>
        <pc:spChg chg="add">
          <ac:chgData name="Tulli, Floriana (ftulli@uidaho.edu)" userId="a77e8377-9712-4e77-8183-53832fa48718" providerId="ADAL" clId="{5E75738A-387B-1F45-A09F-6867547CFC3B}" dt="2022-03-27T18:35:22.370" v="172" actId="26606"/>
          <ac:spMkLst>
            <pc:docMk/>
            <pc:sldMk cId="3534557908" sldId="282"/>
            <ac:spMk id="1028" creationId="{48E9D7B4-B303-418D-82A2-7990FD75E6F5}"/>
          </ac:spMkLst>
        </pc:spChg>
        <pc:picChg chg="add del mod">
          <ac:chgData name="Tulli, Floriana (ftulli@uidaho.edu)" userId="a77e8377-9712-4e77-8183-53832fa48718" providerId="ADAL" clId="{5E75738A-387B-1F45-A09F-6867547CFC3B}" dt="2022-03-27T22:07:51.101" v="5802"/>
          <ac:picMkLst>
            <pc:docMk/>
            <pc:sldMk cId="3534557908" sldId="282"/>
            <ac:picMk id="2" creationId="{DC52BC75-C36B-DC43-8D5A-04EB3B3920E5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2:08:30.183" v="5804"/>
          <ac:picMkLst>
            <pc:docMk/>
            <pc:sldMk cId="3534557908" sldId="282"/>
            <ac:picMk id="3" creationId="{19BCFD82-DE2A-0D45-A7A9-BB8F3F03FAFA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2:09:34.432" v="5806"/>
          <ac:picMkLst>
            <pc:docMk/>
            <pc:sldMk cId="3534557908" sldId="282"/>
            <ac:picMk id="4" creationId="{47026E67-66EA-EE4F-92CA-9A671A8E9A4B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2:09:47.054" v="5808"/>
          <ac:picMkLst>
            <pc:docMk/>
            <pc:sldMk cId="3534557908" sldId="282"/>
            <ac:picMk id="5" creationId="{6887C6EE-7602-5E47-80F0-36AD4AF6C9EC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2:09:58.440" v="5810"/>
          <ac:picMkLst>
            <pc:docMk/>
            <pc:sldMk cId="3534557908" sldId="282"/>
            <ac:picMk id="6" creationId="{DFF4DF4C-0941-184B-9B76-18D108F29C0F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2:10:55.702" v="5812"/>
          <ac:picMkLst>
            <pc:docMk/>
            <pc:sldMk cId="3534557908" sldId="282"/>
            <ac:picMk id="7" creationId="{D9E60191-82A3-3F40-81A7-DBC3F4198A3B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2:11:11.722" v="5814"/>
          <ac:picMkLst>
            <pc:docMk/>
            <pc:sldMk cId="3534557908" sldId="282"/>
            <ac:picMk id="8" creationId="{183D6A0D-D899-CD47-A8F5-F9576F7009B1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2:11:27.607" v="5816"/>
          <ac:picMkLst>
            <pc:docMk/>
            <pc:sldMk cId="3534557908" sldId="282"/>
            <ac:picMk id="9" creationId="{B937C603-BC4B-8049-8A81-22C02B9FE0DA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2:11:45.741" v="5818"/>
          <ac:picMkLst>
            <pc:docMk/>
            <pc:sldMk cId="3534557908" sldId="282"/>
            <ac:picMk id="10" creationId="{B7E45F99-8755-6A49-8BAB-22AE63A245A7}"/>
          </ac:picMkLst>
        </pc:picChg>
        <pc:picChg chg="add mod">
          <ac:chgData name="Tulli, Floriana (ftulli@uidaho.edu)" userId="a77e8377-9712-4e77-8183-53832fa48718" providerId="ADAL" clId="{5E75738A-387B-1F45-A09F-6867547CFC3B}" dt="2022-03-27T22:16:59.770" v="6458"/>
          <ac:picMkLst>
            <pc:docMk/>
            <pc:sldMk cId="3534557908" sldId="282"/>
            <ac:picMk id="11" creationId="{08BCB7E7-3342-5F44-9F7B-8511F882C012}"/>
          </ac:picMkLst>
        </pc:picChg>
        <pc:picChg chg="add mod">
          <ac:chgData name="Tulli, Floriana (ftulli@uidaho.edu)" userId="a77e8377-9712-4e77-8183-53832fa48718" providerId="ADAL" clId="{5E75738A-387B-1F45-A09F-6867547CFC3B}" dt="2022-03-27T18:35:22.370" v="172" actId="26606"/>
          <ac:picMkLst>
            <pc:docMk/>
            <pc:sldMk cId="3534557908" sldId="282"/>
            <ac:picMk id="1026" creationId="{DA58EB09-32CE-D545-9893-2E5B6125CDA6}"/>
          </ac:picMkLst>
        </pc:picChg>
      </pc:sldChg>
      <pc:sldChg chg="addSp delSp modSp new del mod modTransition modAnim">
        <pc:chgData name="Tulli, Floriana (ftulli@uidaho.edu)" userId="a77e8377-9712-4e77-8183-53832fa48718" providerId="ADAL" clId="{5E75738A-387B-1F45-A09F-6867547CFC3B}" dt="2022-03-27T23:06:36.454" v="6806" actId="2696"/>
        <pc:sldMkLst>
          <pc:docMk/>
          <pc:sldMk cId="2669587403" sldId="283"/>
        </pc:sldMkLst>
        <pc:spChg chg="mod">
          <ac:chgData name="Tulli, Floriana (ftulli@uidaho.edu)" userId="a77e8377-9712-4e77-8183-53832fa48718" providerId="ADAL" clId="{5E75738A-387B-1F45-A09F-6867547CFC3B}" dt="2022-03-27T22:51:52.824" v="6619" actId="404"/>
          <ac:spMkLst>
            <pc:docMk/>
            <pc:sldMk cId="2669587403" sldId="283"/>
            <ac:spMk id="2" creationId="{B8BC2462-E3D9-9D40-AED4-060ED1EF54E8}"/>
          </ac:spMkLst>
        </pc:spChg>
        <pc:spChg chg="mod">
          <ac:chgData name="Tulli, Floriana (ftulli@uidaho.edu)" userId="a77e8377-9712-4e77-8183-53832fa48718" providerId="ADAL" clId="{5E75738A-387B-1F45-A09F-6867547CFC3B}" dt="2022-03-27T22:55:40.853" v="6715" actId="27636"/>
          <ac:spMkLst>
            <pc:docMk/>
            <pc:sldMk cId="2669587403" sldId="283"/>
            <ac:spMk id="3" creationId="{E0E4553F-13E4-CC47-98FE-48BFB2F340A8}"/>
          </ac:spMkLst>
        </pc:spChg>
        <pc:picChg chg="add del mod">
          <ac:chgData name="Tulli, Floriana (ftulli@uidaho.edu)" userId="a77e8377-9712-4e77-8183-53832fa48718" providerId="ADAL" clId="{5E75738A-387B-1F45-A09F-6867547CFC3B}" dt="2022-03-27T22:53:55.457" v="6708"/>
          <ac:picMkLst>
            <pc:docMk/>
            <pc:sldMk cId="2669587403" sldId="283"/>
            <ac:picMk id="4" creationId="{546F6290-B22D-F94B-A3CD-ADE6DD6FFD9B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2:54:29.556" v="6710"/>
          <ac:picMkLst>
            <pc:docMk/>
            <pc:sldMk cId="2669587403" sldId="283"/>
            <ac:picMk id="5" creationId="{47CC3E3E-E2EE-8742-B1E7-FB8B37168772}"/>
          </ac:picMkLst>
        </pc:picChg>
      </pc:sldChg>
      <pc:sldChg chg="addSp delSp modSp new mod modTransition">
        <pc:chgData name="Tulli, Floriana (ftulli@uidaho.edu)" userId="a77e8377-9712-4e77-8183-53832fa48718" providerId="ADAL" clId="{5E75738A-387B-1F45-A09F-6867547CFC3B}" dt="2022-03-27T23:08:40.351" v="6808"/>
        <pc:sldMkLst>
          <pc:docMk/>
          <pc:sldMk cId="1830335398" sldId="284"/>
        </pc:sldMkLst>
        <pc:spChg chg="mod">
          <ac:chgData name="Tulli, Floriana (ftulli@uidaho.edu)" userId="a77e8377-9712-4e77-8183-53832fa48718" providerId="ADAL" clId="{5E75738A-387B-1F45-A09F-6867547CFC3B}" dt="2022-03-27T23:07:34.168" v="6807" actId="20577"/>
          <ac:spMkLst>
            <pc:docMk/>
            <pc:sldMk cId="1830335398" sldId="284"/>
            <ac:spMk id="2" creationId="{FAB5B9A9-84AE-BC47-BF64-94E4CE71652E}"/>
          </ac:spMkLst>
        </pc:spChg>
        <pc:spChg chg="mod">
          <ac:chgData name="Tulli, Floriana (ftulli@uidaho.edu)" userId="a77e8377-9712-4e77-8183-53832fa48718" providerId="ADAL" clId="{5E75738A-387B-1F45-A09F-6867547CFC3B}" dt="2022-03-27T22:59:54.248" v="6756" actId="403"/>
          <ac:spMkLst>
            <pc:docMk/>
            <pc:sldMk cId="1830335398" sldId="284"/>
            <ac:spMk id="3" creationId="{1F69CDE0-C176-1145-822F-E49281F6159C}"/>
          </ac:spMkLst>
        </pc:spChg>
        <pc:spChg chg="mod">
          <ac:chgData name="Tulli, Floriana (ftulli@uidaho.edu)" userId="a77e8377-9712-4e77-8183-53832fa48718" providerId="ADAL" clId="{5E75738A-387B-1F45-A09F-6867547CFC3B}" dt="2022-03-27T23:05:13.719" v="6778" actId="20577"/>
          <ac:spMkLst>
            <pc:docMk/>
            <pc:sldMk cId="1830335398" sldId="284"/>
            <ac:spMk id="4" creationId="{BA5CBBEC-426F-1043-B6D6-F4990C97F696}"/>
          </ac:spMkLst>
        </pc:spChg>
        <pc:picChg chg="add del mod">
          <ac:chgData name="Tulli, Floriana (ftulli@uidaho.edu)" userId="a77e8377-9712-4e77-8183-53832fa48718" providerId="ADAL" clId="{5E75738A-387B-1F45-A09F-6867547CFC3B}" dt="2022-03-27T22:58:48.405" v="6748" actId="478"/>
          <ac:picMkLst>
            <pc:docMk/>
            <pc:sldMk cId="1830335398" sldId="284"/>
            <ac:picMk id="1026" creationId="{199997C5-E31A-7D46-AB68-6EA2AA6A0320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2:58:49" v="6749" actId="478"/>
          <ac:picMkLst>
            <pc:docMk/>
            <pc:sldMk cId="1830335398" sldId="284"/>
            <ac:picMk id="1028" creationId="{92EC8005-B8E7-BC43-9E87-D8D5BA03835F}"/>
          </ac:picMkLst>
        </pc:picChg>
        <pc:picChg chg="add del mod">
          <ac:chgData name="Tulli, Floriana (ftulli@uidaho.edu)" userId="a77e8377-9712-4e77-8183-53832fa48718" providerId="ADAL" clId="{5E75738A-387B-1F45-A09F-6867547CFC3B}" dt="2022-03-27T23:06:28.146" v="6805" actId="478"/>
          <ac:picMkLst>
            <pc:docMk/>
            <pc:sldMk cId="1830335398" sldId="284"/>
            <ac:picMk id="1030" creationId="{593739E2-7169-E948-9AC6-8EBA067DCC84}"/>
          </ac:picMkLst>
        </pc:picChg>
        <pc:picChg chg="add mod">
          <ac:chgData name="Tulli, Floriana (ftulli@uidaho.edu)" userId="a77e8377-9712-4e77-8183-53832fa48718" providerId="ADAL" clId="{5E75738A-387B-1F45-A09F-6867547CFC3B}" dt="2022-03-27T23:06:02.613" v="6797" actId="1076"/>
          <ac:picMkLst>
            <pc:docMk/>
            <pc:sldMk cId="1830335398" sldId="284"/>
            <ac:picMk id="1032" creationId="{1DB3D369-6E3A-3F40-8E4F-777A48FE8145}"/>
          </ac:picMkLst>
        </pc:picChg>
      </pc:sldChg>
    </pc:docChg>
  </pc:docChgLst>
  <pc:docChgLst>
    <pc:chgData name="Tulli, Floriana (ftulli@uidaho.edu)" userId="a77e8377-9712-4e77-8183-53832fa48718" providerId="ADAL" clId="{899B341A-63D8-584B-A585-E249598E617E}"/>
    <pc:docChg chg="addSld modSld">
      <pc:chgData name="Tulli, Floriana (ftulli@uidaho.edu)" userId="a77e8377-9712-4e77-8183-53832fa48718" providerId="ADAL" clId="{899B341A-63D8-584B-A585-E249598E617E}" dt="2022-03-23T04:41:47.643" v="99"/>
      <pc:docMkLst>
        <pc:docMk/>
      </pc:docMkLst>
      <pc:sldChg chg="modSp">
        <pc:chgData name="Tulli, Floriana (ftulli@uidaho.edu)" userId="a77e8377-9712-4e77-8183-53832fa48718" providerId="ADAL" clId="{899B341A-63D8-584B-A585-E249598E617E}" dt="2022-03-23T04:38:10.815" v="97" actId="12100"/>
        <pc:sldMkLst>
          <pc:docMk/>
          <pc:sldMk cId="2025175691" sldId="265"/>
        </pc:sldMkLst>
        <pc:graphicFrameChg chg="mod">
          <ac:chgData name="Tulli, Floriana (ftulli@uidaho.edu)" userId="a77e8377-9712-4e77-8183-53832fa48718" providerId="ADAL" clId="{899B341A-63D8-584B-A585-E249598E617E}" dt="2022-03-23T04:38:10.815" v="97" actId="12100"/>
          <ac:graphicFrameMkLst>
            <pc:docMk/>
            <pc:sldMk cId="2025175691" sldId="265"/>
            <ac:graphicFrameMk id="5" creationId="{FE96B684-B3BB-3AAF-F69A-4CB5314B4A9A}"/>
          </ac:graphicFrameMkLst>
        </pc:graphicFrameChg>
      </pc:sldChg>
      <pc:sldChg chg="modSp mod">
        <pc:chgData name="Tulli, Floriana (ftulli@uidaho.edu)" userId="a77e8377-9712-4e77-8183-53832fa48718" providerId="ADAL" clId="{899B341A-63D8-584B-A585-E249598E617E}" dt="2022-03-23T04:31:25.737" v="92" actId="403"/>
        <pc:sldMkLst>
          <pc:docMk/>
          <pc:sldMk cId="3779711267" sldId="276"/>
        </pc:sldMkLst>
        <pc:spChg chg="mod">
          <ac:chgData name="Tulli, Floriana (ftulli@uidaho.edu)" userId="a77e8377-9712-4e77-8183-53832fa48718" providerId="ADAL" clId="{899B341A-63D8-584B-A585-E249598E617E}" dt="2022-03-23T04:31:25.737" v="92" actId="403"/>
          <ac:spMkLst>
            <pc:docMk/>
            <pc:sldMk cId="3779711267" sldId="276"/>
            <ac:spMk id="2" creationId="{EE3CD808-E0AE-5B45-B859-6D014C156C57}"/>
          </ac:spMkLst>
        </pc:spChg>
        <pc:spChg chg="mod">
          <ac:chgData name="Tulli, Floriana (ftulli@uidaho.edu)" userId="a77e8377-9712-4e77-8183-53832fa48718" providerId="ADAL" clId="{899B341A-63D8-584B-A585-E249598E617E}" dt="2022-03-23T04:31:07.354" v="89" actId="20577"/>
          <ac:spMkLst>
            <pc:docMk/>
            <pc:sldMk cId="3779711267" sldId="276"/>
            <ac:spMk id="3" creationId="{6F71191A-EF67-AF4E-ADEE-F6FE4877F367}"/>
          </ac:spMkLst>
        </pc:spChg>
      </pc:sldChg>
      <pc:sldChg chg="addSp new">
        <pc:chgData name="Tulli, Floriana (ftulli@uidaho.edu)" userId="a77e8377-9712-4e77-8183-53832fa48718" providerId="ADAL" clId="{899B341A-63D8-584B-A585-E249598E617E}" dt="2022-03-23T04:41:47.643" v="99"/>
        <pc:sldMkLst>
          <pc:docMk/>
          <pc:sldMk cId="3849056809" sldId="277"/>
        </pc:sldMkLst>
        <pc:picChg chg="add">
          <ac:chgData name="Tulli, Floriana (ftulli@uidaho.edu)" userId="a77e8377-9712-4e77-8183-53832fa48718" providerId="ADAL" clId="{899B341A-63D8-584B-A585-E249598E617E}" dt="2022-03-23T04:41:47.643" v="99"/>
          <ac:picMkLst>
            <pc:docMk/>
            <pc:sldMk cId="3849056809" sldId="277"/>
            <ac:picMk id="8194" creationId="{14F6078D-24B4-2841-8DA3-399FA41727B9}"/>
          </ac:picMkLst>
        </pc:picChg>
      </pc:sldChg>
    </pc:docChg>
  </pc:docChgLst>
  <pc:docChgLst>
    <pc:chgData name="Tulli, Floriana (ftulli@uidaho.edu)" userId="a77e8377-9712-4e77-8183-53832fa48718" providerId="ADAL" clId="{C9340E39-0879-A740-9DA1-E868C51692FD}"/>
    <pc:docChg chg="addSld delSld modSld sldOrd">
      <pc:chgData name="Tulli, Floriana (ftulli@uidaho.edu)" userId="a77e8377-9712-4e77-8183-53832fa48718" providerId="ADAL" clId="{C9340E39-0879-A740-9DA1-E868C51692FD}" dt="2022-04-25T01:13:40.991" v="295"/>
      <pc:docMkLst>
        <pc:docMk/>
      </pc:docMkLst>
      <pc:sldChg chg="addSp delSp modSp add ord modTransition modAnim">
        <pc:chgData name="Tulli, Floriana (ftulli@uidaho.edu)" userId="a77e8377-9712-4e77-8183-53832fa48718" providerId="ADAL" clId="{C9340E39-0879-A740-9DA1-E868C51692FD}" dt="2022-04-25T01:10:07.637" v="10"/>
        <pc:sldMkLst>
          <pc:docMk/>
          <pc:sldMk cId="368533414" sldId="256"/>
        </pc:sldMkLst>
        <pc:picChg chg="add del mod">
          <ac:chgData name="Tulli, Floriana (ftulli@uidaho.edu)" userId="a77e8377-9712-4e77-8183-53832fa48718" providerId="ADAL" clId="{C9340E39-0879-A740-9DA1-E868C51692FD}" dt="2022-04-25T01:08:22.819" v="5"/>
          <ac:picMkLst>
            <pc:docMk/>
            <pc:sldMk cId="368533414" sldId="256"/>
            <ac:picMk id="5" creationId="{B634DE7A-F2EC-FF40-9428-7C52F6C2286C}"/>
          </ac:picMkLst>
        </pc:picChg>
        <pc:picChg chg="add del mod">
          <ac:chgData name="Tulli, Floriana (ftulli@uidaho.edu)" userId="a77e8377-9712-4e77-8183-53832fa48718" providerId="ADAL" clId="{C9340E39-0879-A740-9DA1-E868C51692FD}" dt="2022-04-25T01:09:27.869" v="7"/>
          <ac:picMkLst>
            <pc:docMk/>
            <pc:sldMk cId="368533414" sldId="256"/>
            <ac:picMk id="6" creationId="{0CA05FC5-4BF4-7246-B8A5-52CCC8CD27DF}"/>
          </ac:picMkLst>
        </pc:picChg>
        <pc:picChg chg="add del mod">
          <ac:chgData name="Tulli, Floriana (ftulli@uidaho.edu)" userId="a77e8377-9712-4e77-8183-53832fa48718" providerId="ADAL" clId="{C9340E39-0879-A740-9DA1-E868C51692FD}" dt="2022-04-25T01:09:47.048" v="9"/>
          <ac:picMkLst>
            <pc:docMk/>
            <pc:sldMk cId="368533414" sldId="256"/>
            <ac:picMk id="7" creationId="{3B35EBCB-FA75-024B-9311-ED6038EEBC49}"/>
          </ac:picMkLst>
        </pc:picChg>
        <pc:picChg chg="add mod">
          <ac:chgData name="Tulli, Floriana (ftulli@uidaho.edu)" userId="a77e8377-9712-4e77-8183-53832fa48718" providerId="ADAL" clId="{C9340E39-0879-A740-9DA1-E868C51692FD}" dt="2022-04-25T01:10:07.637" v="10"/>
          <ac:picMkLst>
            <pc:docMk/>
            <pc:sldMk cId="368533414" sldId="256"/>
            <ac:picMk id="8" creationId="{B4120D22-048D-A349-AF0E-E0C9BCF4E1D1}"/>
          </ac:picMkLst>
        </pc:picChg>
        <pc:picChg chg="del">
          <ac:chgData name="Tulli, Floriana (ftulli@uidaho.edu)" userId="a77e8377-9712-4e77-8183-53832fa48718" providerId="ADAL" clId="{C9340E39-0879-A740-9DA1-E868C51692FD}" dt="2022-04-25T01:08:03.909" v="3"/>
          <ac:picMkLst>
            <pc:docMk/>
            <pc:sldMk cId="368533414" sldId="256"/>
            <ac:picMk id="15" creationId="{DF80E723-3737-8E46-A3C6-8AF916361B2F}"/>
          </ac:picMkLst>
        </pc:picChg>
      </pc:sldChg>
      <pc:sldChg chg="add del ord">
        <pc:chgData name="Tulli, Floriana (ftulli@uidaho.edu)" userId="a77e8377-9712-4e77-8183-53832fa48718" providerId="ADAL" clId="{C9340E39-0879-A740-9DA1-E868C51692FD}" dt="2022-04-25T01:07:57.661" v="2" actId="2696"/>
        <pc:sldMkLst>
          <pc:docMk/>
          <pc:sldMk cId="270011096" sldId="258"/>
        </pc:sldMkLst>
      </pc:sldChg>
      <pc:sldChg chg="addSp delSp modSp add ord modTransition modAnim modNotesTx">
        <pc:chgData name="Tulli, Floriana (ftulli@uidaho.edu)" userId="a77e8377-9712-4e77-8183-53832fa48718" providerId="ADAL" clId="{C9340E39-0879-A740-9DA1-E868C51692FD}" dt="2022-04-25T01:12:21.697" v="293"/>
        <pc:sldMkLst>
          <pc:docMk/>
          <pc:sldMk cId="394084616" sldId="278"/>
        </pc:sldMkLst>
        <pc:picChg chg="add mod">
          <ac:chgData name="Tulli, Floriana (ftulli@uidaho.edu)" userId="a77e8377-9712-4e77-8183-53832fa48718" providerId="ADAL" clId="{C9340E39-0879-A740-9DA1-E868C51692FD}" dt="2022-04-25T01:12:21.697" v="293"/>
          <ac:picMkLst>
            <pc:docMk/>
            <pc:sldMk cId="394084616" sldId="278"/>
            <ac:picMk id="2" creationId="{B0F18ADA-07E7-674E-AEE8-7AB7977F34B0}"/>
          </ac:picMkLst>
        </pc:picChg>
        <pc:picChg chg="del">
          <ac:chgData name="Tulli, Floriana (ftulli@uidaho.edu)" userId="a77e8377-9712-4e77-8183-53832fa48718" providerId="ADAL" clId="{C9340E39-0879-A740-9DA1-E868C51692FD}" dt="2022-04-25T01:12:02.866" v="292"/>
          <ac:picMkLst>
            <pc:docMk/>
            <pc:sldMk cId="394084616" sldId="278"/>
            <ac:picMk id="21" creationId="{0D68D48E-4230-734D-BE4F-3F765E05AC8A}"/>
          </ac:picMkLst>
        </pc:picChg>
      </pc:sldChg>
      <pc:sldChg chg="addSp delSp modSp modTransition modAnim">
        <pc:chgData name="Tulli, Floriana (ftulli@uidaho.edu)" userId="a77e8377-9712-4e77-8183-53832fa48718" providerId="ADAL" clId="{C9340E39-0879-A740-9DA1-E868C51692FD}" dt="2022-04-25T01:13:40.991" v="295"/>
        <pc:sldMkLst>
          <pc:docMk/>
          <pc:sldMk cId="4023852122" sldId="280"/>
        </pc:sldMkLst>
        <pc:picChg chg="del">
          <ac:chgData name="Tulli, Floriana (ftulli@uidaho.edu)" userId="a77e8377-9712-4e77-8183-53832fa48718" providerId="ADAL" clId="{C9340E39-0879-A740-9DA1-E868C51692FD}" dt="2022-04-25T01:13:22.302" v="294"/>
          <ac:picMkLst>
            <pc:docMk/>
            <pc:sldMk cId="4023852122" sldId="280"/>
            <ac:picMk id="3" creationId="{505FDAF5-3ED0-1D48-8A5F-69A8F34C1AA9}"/>
          </ac:picMkLst>
        </pc:picChg>
        <pc:picChg chg="add mod">
          <ac:chgData name="Tulli, Floriana (ftulli@uidaho.edu)" userId="a77e8377-9712-4e77-8183-53832fa48718" providerId="ADAL" clId="{C9340E39-0879-A740-9DA1-E868C51692FD}" dt="2022-04-25T01:13:40.991" v="295"/>
          <ac:picMkLst>
            <pc:docMk/>
            <pc:sldMk cId="4023852122" sldId="280"/>
            <ac:picMk id="4" creationId="{2E1DFA72-1951-6842-B46C-FD890B9C7330}"/>
          </ac:picMkLst>
        </pc:picChg>
      </pc:sldChg>
    </pc:docChg>
  </pc:docChgLst>
  <pc:docChgLst>
    <pc:chgData name="Tulli, Floriana (ftulli@uidaho.edu)" userId="a77e8377-9712-4e77-8183-53832fa48718" providerId="ADAL" clId="{10011809-388C-144C-95C4-F4456D589654}"/>
    <pc:docChg chg="undo redo custSel modSld">
      <pc:chgData name="Tulli, Floriana (ftulli@uidaho.edu)" userId="a77e8377-9712-4e77-8183-53832fa48718" providerId="ADAL" clId="{10011809-388C-144C-95C4-F4456D589654}" dt="2022-03-25T21:13:29.117" v="166" actId="20577"/>
      <pc:docMkLst>
        <pc:docMk/>
      </pc:docMkLst>
      <pc:sldChg chg="modTransition">
        <pc:chgData name="Tulli, Floriana (ftulli@uidaho.edu)" userId="a77e8377-9712-4e77-8183-53832fa48718" providerId="ADAL" clId="{10011809-388C-144C-95C4-F4456D589654}" dt="2022-03-23T05:37:25.909" v="0"/>
        <pc:sldMkLst>
          <pc:docMk/>
          <pc:sldMk cId="368533414" sldId="256"/>
        </pc:sldMkLst>
      </pc:sldChg>
      <pc:sldChg chg="delSp modSp mod modTransition modAnim">
        <pc:chgData name="Tulli, Floriana (ftulli@uidaho.edu)" userId="a77e8377-9712-4e77-8183-53832fa48718" providerId="ADAL" clId="{10011809-388C-144C-95C4-F4456D589654}" dt="2022-03-23T05:39:10.381" v="21"/>
        <pc:sldMkLst>
          <pc:docMk/>
          <pc:sldMk cId="2639069052" sldId="257"/>
        </pc:sldMkLst>
        <pc:spChg chg="mod topLvl">
          <ac:chgData name="Tulli, Floriana (ftulli@uidaho.edu)" userId="a77e8377-9712-4e77-8183-53832fa48718" providerId="ADAL" clId="{10011809-388C-144C-95C4-F4456D589654}" dt="2022-03-23T05:38:53.072" v="18" actId="165"/>
          <ac:spMkLst>
            <pc:docMk/>
            <pc:sldMk cId="2639069052" sldId="257"/>
            <ac:spMk id="4" creationId="{63D06F26-4193-7C4B-AE7D-56A8824D7CE1}"/>
          </ac:spMkLst>
        </pc:spChg>
        <pc:spChg chg="mod topLvl">
          <ac:chgData name="Tulli, Floriana (ftulli@uidaho.edu)" userId="a77e8377-9712-4e77-8183-53832fa48718" providerId="ADAL" clId="{10011809-388C-144C-95C4-F4456D589654}" dt="2022-03-23T05:38:53.072" v="18" actId="165"/>
          <ac:spMkLst>
            <pc:docMk/>
            <pc:sldMk cId="2639069052" sldId="257"/>
            <ac:spMk id="6" creationId="{972CCCA6-85EB-4943-9919-29B41DE4C49D}"/>
          </ac:spMkLst>
        </pc:spChg>
        <pc:spChg chg="mod topLvl">
          <ac:chgData name="Tulli, Floriana (ftulli@uidaho.edu)" userId="a77e8377-9712-4e77-8183-53832fa48718" providerId="ADAL" clId="{10011809-388C-144C-95C4-F4456D589654}" dt="2022-03-23T05:38:53.072" v="18" actId="165"/>
          <ac:spMkLst>
            <pc:docMk/>
            <pc:sldMk cId="2639069052" sldId="257"/>
            <ac:spMk id="7" creationId="{AC7F9D31-2DCB-C14D-8C00-EEE2272F9907}"/>
          </ac:spMkLst>
        </pc:spChg>
        <pc:spChg chg="mod topLvl">
          <ac:chgData name="Tulli, Floriana (ftulli@uidaho.edu)" userId="a77e8377-9712-4e77-8183-53832fa48718" providerId="ADAL" clId="{10011809-388C-144C-95C4-F4456D589654}" dt="2022-03-23T05:38:53.072" v="18" actId="165"/>
          <ac:spMkLst>
            <pc:docMk/>
            <pc:sldMk cId="2639069052" sldId="257"/>
            <ac:spMk id="8" creationId="{00B1685F-BDC8-EB4B-841E-037629028C73}"/>
          </ac:spMkLst>
        </pc:spChg>
        <pc:spChg chg="mod topLvl">
          <ac:chgData name="Tulli, Floriana (ftulli@uidaho.edu)" userId="a77e8377-9712-4e77-8183-53832fa48718" providerId="ADAL" clId="{10011809-388C-144C-95C4-F4456D589654}" dt="2022-03-23T05:38:53.072" v="18" actId="165"/>
          <ac:spMkLst>
            <pc:docMk/>
            <pc:sldMk cId="2639069052" sldId="257"/>
            <ac:spMk id="9" creationId="{330A50B8-B823-9948-ACC5-8BD6C8F6362A}"/>
          </ac:spMkLst>
        </pc:spChg>
        <pc:spChg chg="mod topLvl">
          <ac:chgData name="Tulli, Floriana (ftulli@uidaho.edu)" userId="a77e8377-9712-4e77-8183-53832fa48718" providerId="ADAL" clId="{10011809-388C-144C-95C4-F4456D589654}" dt="2022-03-23T05:38:53.072" v="18" actId="165"/>
          <ac:spMkLst>
            <pc:docMk/>
            <pc:sldMk cId="2639069052" sldId="257"/>
            <ac:spMk id="10" creationId="{A6751242-A285-DA4E-BA30-7A6D742A52A1}"/>
          </ac:spMkLst>
        </pc:spChg>
        <pc:grpChg chg="del mod">
          <ac:chgData name="Tulli, Floriana (ftulli@uidaho.edu)" userId="a77e8377-9712-4e77-8183-53832fa48718" providerId="ADAL" clId="{10011809-388C-144C-95C4-F4456D589654}" dt="2022-03-23T05:38:53.072" v="18" actId="165"/>
          <ac:grpSpMkLst>
            <pc:docMk/>
            <pc:sldMk cId="2639069052" sldId="257"/>
            <ac:grpSpMk id="3" creationId="{DE39C4A7-BD9B-AC41-80C3-A6C773E765D8}"/>
          </ac:grpSpMkLst>
        </pc:grpChg>
        <pc:graphicFrameChg chg="del">
          <ac:chgData name="Tulli, Floriana (ftulli@uidaho.edu)" userId="a77e8377-9712-4e77-8183-53832fa48718" providerId="ADAL" clId="{10011809-388C-144C-95C4-F4456D589654}" dt="2022-03-23T05:38:48.595" v="17" actId="18245"/>
          <ac:graphicFrameMkLst>
            <pc:docMk/>
            <pc:sldMk cId="2639069052" sldId="257"/>
            <ac:graphicFrameMk id="5" creationId="{53375B79-6D53-B42D-DF8B-5D4BA6EFBE69}"/>
          </ac:graphicFrameMkLst>
        </pc:graphicFrameChg>
      </pc:sldChg>
      <pc:sldChg chg="modTransition">
        <pc:chgData name="Tulli, Floriana (ftulli@uidaho.edu)" userId="a77e8377-9712-4e77-8183-53832fa48718" providerId="ADAL" clId="{10011809-388C-144C-95C4-F4456D589654}" dt="2022-03-23T05:37:34.668" v="1"/>
        <pc:sldMkLst>
          <pc:docMk/>
          <pc:sldMk cId="270011096" sldId="258"/>
        </pc:sldMkLst>
      </pc:sldChg>
      <pc:sldChg chg="modSp modTransition modAnim">
        <pc:chgData name="Tulli, Floriana (ftulli@uidaho.edu)" userId="a77e8377-9712-4e77-8183-53832fa48718" providerId="ADAL" clId="{10011809-388C-144C-95C4-F4456D589654}" dt="2022-03-25T15:52:34.004" v="50" actId="20577"/>
        <pc:sldMkLst>
          <pc:docMk/>
          <pc:sldMk cId="3582056813" sldId="259"/>
        </pc:sldMkLst>
        <pc:spChg chg="mod">
          <ac:chgData name="Tulli, Floriana (ftulli@uidaho.edu)" userId="a77e8377-9712-4e77-8183-53832fa48718" providerId="ADAL" clId="{10011809-388C-144C-95C4-F4456D589654}" dt="2022-03-25T15:52:34.004" v="50" actId="20577"/>
          <ac:spMkLst>
            <pc:docMk/>
            <pc:sldMk cId="3582056813" sldId="259"/>
            <ac:spMk id="3" creationId="{FF00824D-3483-DF4B-89A2-C643E3D2C0A3}"/>
          </ac:spMkLst>
        </pc:spChg>
      </pc:sldChg>
      <pc:sldChg chg="modTransition">
        <pc:chgData name="Tulli, Floriana (ftulli@uidaho.edu)" userId="a77e8377-9712-4e77-8183-53832fa48718" providerId="ADAL" clId="{10011809-388C-144C-95C4-F4456D589654}" dt="2022-03-23T05:37:43.705" v="4"/>
        <pc:sldMkLst>
          <pc:docMk/>
          <pc:sldMk cId="333577271" sldId="260"/>
        </pc:sldMkLst>
      </pc:sldChg>
      <pc:sldChg chg="modTransition">
        <pc:chgData name="Tulli, Floriana (ftulli@uidaho.edu)" userId="a77e8377-9712-4e77-8183-53832fa48718" providerId="ADAL" clId="{10011809-388C-144C-95C4-F4456D589654}" dt="2022-03-23T05:37:49.302" v="5"/>
        <pc:sldMkLst>
          <pc:docMk/>
          <pc:sldMk cId="1612290621" sldId="261"/>
        </pc:sldMkLst>
      </pc:sldChg>
      <pc:sldChg chg="modTransition">
        <pc:chgData name="Tulli, Floriana (ftulli@uidaho.edu)" userId="a77e8377-9712-4e77-8183-53832fa48718" providerId="ADAL" clId="{10011809-388C-144C-95C4-F4456D589654}" dt="2022-03-23T05:37:55.637" v="6"/>
        <pc:sldMkLst>
          <pc:docMk/>
          <pc:sldMk cId="2243240698" sldId="262"/>
        </pc:sldMkLst>
      </pc:sldChg>
      <pc:sldChg chg="modTransition">
        <pc:chgData name="Tulli, Floriana (ftulli@uidaho.edu)" userId="a77e8377-9712-4e77-8183-53832fa48718" providerId="ADAL" clId="{10011809-388C-144C-95C4-F4456D589654}" dt="2022-03-23T05:37:59.968" v="7"/>
        <pc:sldMkLst>
          <pc:docMk/>
          <pc:sldMk cId="641796464" sldId="263"/>
        </pc:sldMkLst>
      </pc:sldChg>
      <pc:sldChg chg="modSp mod modTransition modAnim">
        <pc:chgData name="Tulli, Floriana (ftulli@uidaho.edu)" userId="a77e8377-9712-4e77-8183-53832fa48718" providerId="ADAL" clId="{10011809-388C-144C-95C4-F4456D589654}" dt="2022-03-23T15:18:55.719" v="39" actId="20577"/>
        <pc:sldMkLst>
          <pc:docMk/>
          <pc:sldMk cId="2187412044" sldId="264"/>
        </pc:sldMkLst>
        <pc:spChg chg="mod">
          <ac:chgData name="Tulli, Floriana (ftulli@uidaho.edu)" userId="a77e8377-9712-4e77-8183-53832fa48718" providerId="ADAL" clId="{10011809-388C-144C-95C4-F4456D589654}" dt="2022-03-23T15:18:55.719" v="39" actId="20577"/>
          <ac:spMkLst>
            <pc:docMk/>
            <pc:sldMk cId="2187412044" sldId="264"/>
            <ac:spMk id="3" creationId="{0C30DBB7-113B-D840-9987-F92269D23618}"/>
          </ac:spMkLst>
        </pc:spChg>
      </pc:sldChg>
      <pc:sldChg chg="delSp modSp mod modTransition modAnim">
        <pc:chgData name="Tulli, Floriana (ftulli@uidaho.edu)" userId="a77e8377-9712-4e77-8183-53832fa48718" providerId="ADAL" clId="{10011809-388C-144C-95C4-F4456D589654}" dt="2022-03-25T20:37:20.322" v="106" actId="207"/>
        <pc:sldMkLst>
          <pc:docMk/>
          <pc:sldMk cId="2025175691" sldId="265"/>
        </pc:sldMkLst>
        <pc:spChg chg="mod topLvl">
          <ac:chgData name="Tulli, Floriana (ftulli@uidaho.edu)" userId="a77e8377-9712-4e77-8183-53832fa48718" providerId="ADAL" clId="{10011809-388C-144C-95C4-F4456D589654}" dt="2022-03-25T20:36:40.159" v="93" actId="207"/>
          <ac:spMkLst>
            <pc:docMk/>
            <pc:sldMk cId="2025175691" sldId="265"/>
            <ac:spMk id="4" creationId="{168FD4E8-9AD3-4642-A5F1-587C26B36526}"/>
          </ac:spMkLst>
        </pc:spChg>
        <pc:spChg chg="mod topLvl">
          <ac:chgData name="Tulli, Floriana (ftulli@uidaho.edu)" userId="a77e8377-9712-4e77-8183-53832fa48718" providerId="ADAL" clId="{10011809-388C-144C-95C4-F4456D589654}" dt="2022-03-25T20:37:19.481" v="104" actId="207"/>
          <ac:spMkLst>
            <pc:docMk/>
            <pc:sldMk cId="2025175691" sldId="265"/>
            <ac:spMk id="6" creationId="{BA922818-FECD-4242-B130-2A9A14E36F9B}"/>
          </ac:spMkLst>
        </pc:spChg>
        <pc:spChg chg="mod topLvl">
          <ac:chgData name="Tulli, Floriana (ftulli@uidaho.edu)" userId="a77e8377-9712-4e77-8183-53832fa48718" providerId="ADAL" clId="{10011809-388C-144C-95C4-F4456D589654}" dt="2022-03-25T20:37:19.794" v="105" actId="207"/>
          <ac:spMkLst>
            <pc:docMk/>
            <pc:sldMk cId="2025175691" sldId="265"/>
            <ac:spMk id="7" creationId="{CE009908-E0A7-174C-B830-05876FA6FB78}"/>
          </ac:spMkLst>
        </pc:spChg>
        <pc:spChg chg="mod topLvl">
          <ac:chgData name="Tulli, Floriana (ftulli@uidaho.edu)" userId="a77e8377-9712-4e77-8183-53832fa48718" providerId="ADAL" clId="{10011809-388C-144C-95C4-F4456D589654}" dt="2022-03-25T20:37:20.322" v="106" actId="207"/>
          <ac:spMkLst>
            <pc:docMk/>
            <pc:sldMk cId="2025175691" sldId="265"/>
            <ac:spMk id="8" creationId="{571E0C79-4D02-534E-BA6E-7AF5328FF3EB}"/>
          </ac:spMkLst>
        </pc:spChg>
        <pc:spChg chg="mod topLvl">
          <ac:chgData name="Tulli, Floriana (ftulli@uidaho.edu)" userId="a77e8377-9712-4e77-8183-53832fa48718" providerId="ADAL" clId="{10011809-388C-144C-95C4-F4456D589654}" dt="2022-03-23T05:40:18.732" v="34" actId="165"/>
          <ac:spMkLst>
            <pc:docMk/>
            <pc:sldMk cId="2025175691" sldId="265"/>
            <ac:spMk id="9" creationId="{9312117D-65AB-044B-AFB8-A76A86B4CA63}"/>
          </ac:spMkLst>
        </pc:spChg>
        <pc:spChg chg="mod topLvl">
          <ac:chgData name="Tulli, Floriana (ftulli@uidaho.edu)" userId="a77e8377-9712-4e77-8183-53832fa48718" providerId="ADAL" clId="{10011809-388C-144C-95C4-F4456D589654}" dt="2022-03-23T05:40:18.732" v="34" actId="165"/>
          <ac:spMkLst>
            <pc:docMk/>
            <pc:sldMk cId="2025175691" sldId="265"/>
            <ac:spMk id="10" creationId="{D22F881A-FE73-6346-A2CD-56B61FA03F75}"/>
          </ac:spMkLst>
        </pc:spChg>
        <pc:spChg chg="mod topLvl">
          <ac:chgData name="Tulli, Floriana (ftulli@uidaho.edu)" userId="a77e8377-9712-4e77-8183-53832fa48718" providerId="ADAL" clId="{10011809-388C-144C-95C4-F4456D589654}" dt="2022-03-23T05:40:18.732" v="34" actId="165"/>
          <ac:spMkLst>
            <pc:docMk/>
            <pc:sldMk cId="2025175691" sldId="265"/>
            <ac:spMk id="11" creationId="{7A2581D7-569A-8045-AC54-DAE4D6CBDB93}"/>
          </ac:spMkLst>
        </pc:spChg>
        <pc:grpChg chg="del mod">
          <ac:chgData name="Tulli, Floriana (ftulli@uidaho.edu)" userId="a77e8377-9712-4e77-8183-53832fa48718" providerId="ADAL" clId="{10011809-388C-144C-95C4-F4456D589654}" dt="2022-03-23T05:40:18.732" v="34" actId="165"/>
          <ac:grpSpMkLst>
            <pc:docMk/>
            <pc:sldMk cId="2025175691" sldId="265"/>
            <ac:grpSpMk id="3" creationId="{99EAEFC3-3DE7-6B49-923E-9D8403FEF8C8}"/>
          </ac:grpSpMkLst>
        </pc:grpChg>
        <pc:graphicFrameChg chg="del">
          <ac:chgData name="Tulli, Floriana (ftulli@uidaho.edu)" userId="a77e8377-9712-4e77-8183-53832fa48718" providerId="ADAL" clId="{10011809-388C-144C-95C4-F4456D589654}" dt="2022-03-23T05:40:05.140" v="33" actId="18245"/>
          <ac:graphicFrameMkLst>
            <pc:docMk/>
            <pc:sldMk cId="2025175691" sldId="265"/>
            <ac:graphicFrameMk id="5" creationId="{FE96B684-B3BB-3AAF-F69A-4CB5314B4A9A}"/>
          </ac:graphicFrameMkLst>
        </pc:graphicFrameChg>
      </pc:sldChg>
      <pc:sldChg chg="modTransition">
        <pc:chgData name="Tulli, Floriana (ftulli@uidaho.edu)" userId="a77e8377-9712-4e77-8183-53832fa48718" providerId="ADAL" clId="{10011809-388C-144C-95C4-F4456D589654}" dt="2022-03-23T05:38:08.410" v="10"/>
        <pc:sldMkLst>
          <pc:docMk/>
          <pc:sldMk cId="1985497096" sldId="267"/>
        </pc:sldMkLst>
      </pc:sldChg>
      <pc:sldChg chg="modTransition">
        <pc:chgData name="Tulli, Floriana (ftulli@uidaho.edu)" userId="a77e8377-9712-4e77-8183-53832fa48718" providerId="ADAL" clId="{10011809-388C-144C-95C4-F4456D589654}" dt="2022-03-23T05:38:11.603" v="11"/>
        <pc:sldMkLst>
          <pc:docMk/>
          <pc:sldMk cId="2401471594" sldId="268"/>
        </pc:sldMkLst>
      </pc:sldChg>
      <pc:sldChg chg="modSp mod modTransition">
        <pc:chgData name="Tulli, Floriana (ftulli@uidaho.edu)" userId="a77e8377-9712-4e77-8183-53832fa48718" providerId="ADAL" clId="{10011809-388C-144C-95C4-F4456D589654}" dt="2022-03-25T20:37:51.664" v="108" actId="27636"/>
        <pc:sldMkLst>
          <pc:docMk/>
          <pc:sldMk cId="2559042885" sldId="270"/>
        </pc:sldMkLst>
        <pc:spChg chg="mod">
          <ac:chgData name="Tulli, Floriana (ftulli@uidaho.edu)" userId="a77e8377-9712-4e77-8183-53832fa48718" providerId="ADAL" clId="{10011809-388C-144C-95C4-F4456D589654}" dt="2022-03-25T20:37:51.664" v="108" actId="27636"/>
          <ac:spMkLst>
            <pc:docMk/>
            <pc:sldMk cId="2559042885" sldId="270"/>
            <ac:spMk id="3" creationId="{39415614-FEE1-5248-91CF-789116E0E077}"/>
          </ac:spMkLst>
        </pc:spChg>
      </pc:sldChg>
      <pc:sldChg chg="modTransition">
        <pc:chgData name="Tulli, Floriana (ftulli@uidaho.edu)" userId="a77e8377-9712-4e77-8183-53832fa48718" providerId="ADAL" clId="{10011809-388C-144C-95C4-F4456D589654}" dt="2022-03-23T05:38:30.728" v="14"/>
        <pc:sldMkLst>
          <pc:docMk/>
          <pc:sldMk cId="3487797664" sldId="274"/>
        </pc:sldMkLst>
      </pc:sldChg>
      <pc:sldChg chg="modTransition">
        <pc:chgData name="Tulli, Floriana (ftulli@uidaho.edu)" userId="a77e8377-9712-4e77-8183-53832fa48718" providerId="ADAL" clId="{10011809-388C-144C-95C4-F4456D589654}" dt="2022-03-23T05:38:33.321" v="15"/>
        <pc:sldMkLst>
          <pc:docMk/>
          <pc:sldMk cId="3585058193" sldId="275"/>
        </pc:sldMkLst>
      </pc:sldChg>
      <pc:sldChg chg="modSp mod modTransition">
        <pc:chgData name="Tulli, Floriana (ftulli@uidaho.edu)" userId="a77e8377-9712-4e77-8183-53832fa48718" providerId="ADAL" clId="{10011809-388C-144C-95C4-F4456D589654}" dt="2022-03-25T21:13:29.117" v="166" actId="20577"/>
        <pc:sldMkLst>
          <pc:docMk/>
          <pc:sldMk cId="3779711267" sldId="276"/>
        </pc:sldMkLst>
        <pc:spChg chg="mod">
          <ac:chgData name="Tulli, Floriana (ftulli@uidaho.edu)" userId="a77e8377-9712-4e77-8183-53832fa48718" providerId="ADAL" clId="{10011809-388C-144C-95C4-F4456D589654}" dt="2022-03-25T21:13:29.117" v="166" actId="20577"/>
          <ac:spMkLst>
            <pc:docMk/>
            <pc:sldMk cId="3779711267" sldId="276"/>
            <ac:spMk id="3" creationId="{6F71191A-EF67-AF4E-ADEE-F6FE4877F367}"/>
          </ac:spMkLst>
        </pc:spChg>
      </pc:sldChg>
      <pc:sldChg chg="modTransition">
        <pc:chgData name="Tulli, Floriana (ftulli@uidaho.edu)" userId="a77e8377-9712-4e77-8183-53832fa48718" providerId="ADAL" clId="{10011809-388C-144C-95C4-F4456D589654}" dt="2022-03-23T05:38:23.140" v="13"/>
        <pc:sldMkLst>
          <pc:docMk/>
          <pc:sldMk cId="3849056809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14DDC-D080-F84D-857C-814D1E66C7EC}" type="datetimeFigureOut">
              <a:rPr lang="en-US" smtClean="0"/>
              <a:t>4/24/22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70B6E-0A2E-9742-B97C-938673D82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66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70B6E-0A2E-9742-B97C-938673D82D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65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far, we've talked about Structure, or how to organize our thoughts for a presentation. We've also reviewed considering visuals and how to properly implement them into our presentation. Finally, we'll talk about preparation.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70B6E-0A2E-9742-B97C-938673D82D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88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3rd, final, and maybe most important feature is preparation. Rehearsing your presentation will be extremely helpful in making you more comfortable and making your speech more effective.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70B6E-0A2E-9742-B97C-938673D82D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32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tuning-in to this presentation, and I hope that it will help you make your own. Public-speaking may seem like a scary task, but if you have a clear organization, effective visuals, and preparation, you'll do great.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70B6E-0A2E-9742-B97C-938673D82D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8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5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4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0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1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8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2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17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2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48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0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4/24/22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27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daho.edu/class/writing-center" TargetMode="External"/><Relationship Id="rId2" Type="http://schemas.openxmlformats.org/officeDocument/2006/relationships/hyperlink" Target="mailto:writingcenter@uidaho.ed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4.svg"/><Relationship Id="rId12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8224EF52-FF9A-0F07-E033-E8E8A659B7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alphaModFix/>
          </a:blip>
          <a:srcRect t="307" r="-1" b="-1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A79DE-D5DE-B643-BAEA-E03E8FF8D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97" y="2501573"/>
            <a:ext cx="4629606" cy="1425728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Key Features </a:t>
            </a:r>
            <a:br>
              <a:rPr lang="en-US" dirty="0"/>
            </a:br>
            <a:r>
              <a:rPr lang="en-US" sz="1800" b="0" dirty="0"/>
              <a:t>of Spoken Presentations</a:t>
            </a:r>
            <a:endParaRPr lang="en-US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43872-788F-CE42-8D55-501A9E906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6427"/>
            <a:ext cx="3048000" cy="495768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Flori</a:t>
            </a:r>
            <a:r>
              <a:rPr lang="en-US" dirty="0"/>
              <a:t> </a:t>
            </a:r>
            <a:r>
              <a:rPr lang="en-US" dirty="0" err="1"/>
              <a:t>Tulli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4120D22-048D-A349-AF0E-E0C9BCF4E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1880">
        <p14:flash/>
      </p:transition>
    </mc:Choice>
    <mc:Fallback>
      <p:transition spd="slow" advTm="11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4"/>
        <p14:playEvt time="9132" objId="4"/>
        <p14:stopEvt time="1188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ant to Be More Confident? Focus on This One Thing | Inc.com">
            <a:extLst>
              <a:ext uri="{FF2B5EF4-FFF2-40B4-BE49-F238E27FC236}">
                <a16:creationId xmlns:a16="http://schemas.microsoft.com/office/drawing/2014/main" id="{DA58EB09-32CE-D545-9893-2E5B6125C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8BCB7E7-3342-5F44-9F7B-8511F882C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5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3133">
        <p14:flash/>
      </p:transition>
    </mc:Choice>
    <mc:Fallback xmlns="">
      <p:transition spd="slow" advTm="131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5B9A9-84AE-BC47-BF64-94E4CE716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More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9CDE0-C176-1145-822F-E49281F615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The University of Idaho’s Writing Center</a:t>
            </a:r>
          </a:p>
          <a:p>
            <a:pPr marL="0" indent="0">
              <a:buNone/>
            </a:pPr>
            <a:r>
              <a:rPr lang="en-US" dirty="0"/>
              <a:t>Physical Address: </a:t>
            </a:r>
            <a:br>
              <a:rPr lang="en-US" dirty="0"/>
            </a:br>
            <a:r>
              <a:rPr lang="en-US" dirty="0"/>
              <a:t>Idaho Commons</a:t>
            </a:r>
            <a:br>
              <a:rPr lang="en-US" dirty="0"/>
            </a:br>
            <a:r>
              <a:rPr lang="en-US" dirty="0"/>
              <a:t>Third Floor</a:t>
            </a:r>
            <a:br>
              <a:rPr lang="en-US" dirty="0"/>
            </a:br>
            <a:r>
              <a:rPr lang="en-US" dirty="0"/>
              <a:t>Room 323</a:t>
            </a:r>
          </a:p>
          <a:p>
            <a:pPr marL="0" indent="0">
              <a:buNone/>
            </a:pPr>
            <a:r>
              <a:rPr lang="en-US" dirty="0"/>
              <a:t>Phone: 208-885-6644</a:t>
            </a:r>
          </a:p>
          <a:p>
            <a:pPr marL="0" indent="0">
              <a:buNone/>
            </a:pPr>
            <a:r>
              <a:rPr lang="en-US" dirty="0"/>
              <a:t>Email: </a:t>
            </a:r>
            <a:r>
              <a:rPr lang="en-US" dirty="0">
                <a:hlinkClick r:id="rId2"/>
              </a:rPr>
              <a:t>writingcenter@uidaho.edu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Web: </a:t>
            </a:r>
            <a:r>
              <a:rPr lang="en-US" dirty="0">
                <a:hlinkClick r:id="rId3"/>
              </a:rPr>
              <a:t>Writing Center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CBBEC-426F-1043-B6D6-F4990C97F6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FFC000"/>
                </a:solidFill>
              </a:rPr>
              <a:t>The Norton Field Guide to Writing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32" name="Picture 8" descr="The Norton Field Guide to Writing | Richard Bullock, Maureen Daly Goggin,  Francine Weinberg | W. W. Norton &amp; Company">
            <a:extLst>
              <a:ext uri="{FF2B5EF4-FFF2-40B4-BE49-F238E27FC236}">
                <a16:creationId xmlns:a16="http://schemas.microsoft.com/office/drawing/2014/main" id="{1DB3D369-6E3A-3F40-8E4F-777A48FE8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43" y="2874782"/>
            <a:ext cx="2409622" cy="30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33539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D855CFED-F9E7-9142-99B7-9841E7C3261D}"/>
              </a:ext>
            </a:extLst>
          </p:cNvPr>
          <p:cNvSpPr/>
          <p:nvPr/>
        </p:nvSpPr>
        <p:spPr>
          <a:xfrm>
            <a:off x="2016750" y="1966499"/>
            <a:ext cx="1681312" cy="1681312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7" name="Rectangle 6" descr="Silo">
            <a:extLst>
              <a:ext uri="{FF2B5EF4-FFF2-40B4-BE49-F238E27FC236}">
                <a16:creationId xmlns:a16="http://schemas.microsoft.com/office/drawing/2014/main" id="{891F0AA5-4490-5541-9CD8-F28DE6E153A0}"/>
              </a:ext>
            </a:extLst>
          </p:cNvPr>
          <p:cNvSpPr/>
          <p:nvPr/>
        </p:nvSpPr>
        <p:spPr>
          <a:xfrm>
            <a:off x="2375062" y="2324812"/>
            <a:ext cx="964687" cy="964687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5C41971-0F26-A64A-9625-7A19B6DDF591}"/>
              </a:ext>
            </a:extLst>
          </p:cNvPr>
          <p:cNvSpPr/>
          <p:nvPr/>
        </p:nvSpPr>
        <p:spPr>
          <a:xfrm>
            <a:off x="1479281" y="4171500"/>
            <a:ext cx="2756250" cy="720000"/>
          </a:xfrm>
          <a:custGeom>
            <a:avLst/>
            <a:gdLst>
              <a:gd name="connsiteX0" fmla="*/ 0 w 2756250"/>
              <a:gd name="connsiteY0" fmla="*/ 0 h 720000"/>
              <a:gd name="connsiteX1" fmla="*/ 2756250 w 2756250"/>
              <a:gd name="connsiteY1" fmla="*/ 0 h 720000"/>
              <a:gd name="connsiteX2" fmla="*/ 2756250 w 2756250"/>
              <a:gd name="connsiteY2" fmla="*/ 720000 h 720000"/>
              <a:gd name="connsiteX3" fmla="*/ 0 w 2756250"/>
              <a:gd name="connsiteY3" fmla="*/ 720000 h 720000"/>
              <a:gd name="connsiteX4" fmla="*/ 0 w 27562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6250" h="720000">
                <a:moveTo>
                  <a:pt x="0" y="0"/>
                </a:moveTo>
                <a:lnTo>
                  <a:pt x="2756250" y="0"/>
                </a:lnTo>
                <a:lnTo>
                  <a:pt x="27562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223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300" kern="1200" dirty="0"/>
              <a:t>Structure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4B4BF9-A85A-194E-AD0B-E1AAB8C432A0}"/>
              </a:ext>
            </a:extLst>
          </p:cNvPr>
          <p:cNvSpPr/>
          <p:nvPr/>
        </p:nvSpPr>
        <p:spPr>
          <a:xfrm>
            <a:off x="5255343" y="1966499"/>
            <a:ext cx="1681312" cy="1681312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1" name="Rectangle 10" descr="Eye">
            <a:extLst>
              <a:ext uri="{FF2B5EF4-FFF2-40B4-BE49-F238E27FC236}">
                <a16:creationId xmlns:a16="http://schemas.microsoft.com/office/drawing/2014/main" id="{BA31640A-ECA1-7E42-AB29-B754FA3C7B10}"/>
              </a:ext>
            </a:extLst>
          </p:cNvPr>
          <p:cNvSpPr/>
          <p:nvPr/>
        </p:nvSpPr>
        <p:spPr>
          <a:xfrm>
            <a:off x="5613656" y="2324812"/>
            <a:ext cx="964687" cy="964687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B025BF1-267B-5045-9A50-F66CA13471D4}"/>
              </a:ext>
            </a:extLst>
          </p:cNvPr>
          <p:cNvSpPr/>
          <p:nvPr/>
        </p:nvSpPr>
        <p:spPr>
          <a:xfrm>
            <a:off x="4717875" y="4171500"/>
            <a:ext cx="2756250" cy="720000"/>
          </a:xfrm>
          <a:custGeom>
            <a:avLst/>
            <a:gdLst>
              <a:gd name="connsiteX0" fmla="*/ 0 w 2756250"/>
              <a:gd name="connsiteY0" fmla="*/ 0 h 720000"/>
              <a:gd name="connsiteX1" fmla="*/ 2756250 w 2756250"/>
              <a:gd name="connsiteY1" fmla="*/ 0 h 720000"/>
              <a:gd name="connsiteX2" fmla="*/ 2756250 w 2756250"/>
              <a:gd name="connsiteY2" fmla="*/ 720000 h 720000"/>
              <a:gd name="connsiteX3" fmla="*/ 0 w 2756250"/>
              <a:gd name="connsiteY3" fmla="*/ 720000 h 720000"/>
              <a:gd name="connsiteX4" fmla="*/ 0 w 27562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6250" h="720000">
                <a:moveTo>
                  <a:pt x="0" y="0"/>
                </a:moveTo>
                <a:lnTo>
                  <a:pt x="2756250" y="0"/>
                </a:lnTo>
                <a:lnTo>
                  <a:pt x="27562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223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300" kern="1200"/>
              <a:t>Considering Visuals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FBD93BB-E94A-6346-8690-0B701F45385F}"/>
              </a:ext>
            </a:extLst>
          </p:cNvPr>
          <p:cNvSpPr/>
          <p:nvPr/>
        </p:nvSpPr>
        <p:spPr>
          <a:xfrm>
            <a:off x="8493937" y="1966499"/>
            <a:ext cx="1681312" cy="1681312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5" name="Rectangle 14" descr="Check List">
            <a:extLst>
              <a:ext uri="{FF2B5EF4-FFF2-40B4-BE49-F238E27FC236}">
                <a16:creationId xmlns:a16="http://schemas.microsoft.com/office/drawing/2014/main" id="{43935466-EE41-0F4E-BE6D-A3F80A795760}"/>
              </a:ext>
            </a:extLst>
          </p:cNvPr>
          <p:cNvSpPr/>
          <p:nvPr/>
        </p:nvSpPr>
        <p:spPr>
          <a:xfrm>
            <a:off x="8852250" y="2324812"/>
            <a:ext cx="964687" cy="964687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944C894-877B-3843-AD9A-4E519C265E22}"/>
              </a:ext>
            </a:extLst>
          </p:cNvPr>
          <p:cNvSpPr/>
          <p:nvPr/>
        </p:nvSpPr>
        <p:spPr>
          <a:xfrm>
            <a:off x="7956468" y="4171500"/>
            <a:ext cx="2756250" cy="720000"/>
          </a:xfrm>
          <a:custGeom>
            <a:avLst/>
            <a:gdLst>
              <a:gd name="connsiteX0" fmla="*/ 0 w 2756250"/>
              <a:gd name="connsiteY0" fmla="*/ 0 h 720000"/>
              <a:gd name="connsiteX1" fmla="*/ 2756250 w 2756250"/>
              <a:gd name="connsiteY1" fmla="*/ 0 h 720000"/>
              <a:gd name="connsiteX2" fmla="*/ 2756250 w 2756250"/>
              <a:gd name="connsiteY2" fmla="*/ 720000 h 720000"/>
              <a:gd name="connsiteX3" fmla="*/ 0 w 2756250"/>
              <a:gd name="connsiteY3" fmla="*/ 720000 h 720000"/>
              <a:gd name="connsiteX4" fmla="*/ 0 w 27562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6250" h="720000">
                <a:moveTo>
                  <a:pt x="0" y="0"/>
                </a:moveTo>
                <a:lnTo>
                  <a:pt x="2756250" y="0"/>
                </a:lnTo>
                <a:lnTo>
                  <a:pt x="27562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223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300" kern="1200"/>
              <a:t>Preparation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F18ADA-07E7-674E-AEE8-7AB7977F34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84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4291">
        <p159:morph option="byObject"/>
      </p:transition>
    </mc:Choice>
    <mc:Fallback>
      <p:transition spd="slow" advTm="142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2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CDD3ED-C70E-B848-A509-8A0685A0A6CD}"/>
              </a:ext>
            </a:extLst>
          </p:cNvPr>
          <p:cNvGrpSpPr/>
          <p:nvPr/>
        </p:nvGrpSpPr>
        <p:grpSpPr>
          <a:xfrm>
            <a:off x="1585962" y="1730007"/>
            <a:ext cx="3397981" cy="3397981"/>
            <a:chOff x="8493937" y="1966499"/>
            <a:chExt cx="1681312" cy="168131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DCCEDF-3C2C-5A40-8E84-D0A6820DE711}"/>
                </a:ext>
              </a:extLst>
            </p:cNvPr>
            <p:cNvSpPr/>
            <p:nvPr/>
          </p:nvSpPr>
          <p:spPr>
            <a:xfrm>
              <a:off x="8493937" y="1966499"/>
              <a:ext cx="1681312" cy="1681312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8" name="Rectangle 7" descr="Check List">
              <a:extLst>
                <a:ext uri="{FF2B5EF4-FFF2-40B4-BE49-F238E27FC236}">
                  <a16:creationId xmlns:a16="http://schemas.microsoft.com/office/drawing/2014/main" id="{843A31D2-74C7-2040-9661-58EFC94D0A38}"/>
                </a:ext>
              </a:extLst>
            </p:cNvPr>
            <p:cNvSpPr/>
            <p:nvPr/>
          </p:nvSpPr>
          <p:spPr>
            <a:xfrm>
              <a:off x="8852250" y="2324812"/>
              <a:ext cx="964687" cy="964687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5AB63F4F-0973-F148-867C-3CEB0FF48F2A}"/>
              </a:ext>
            </a:extLst>
          </p:cNvPr>
          <p:cNvSpPr/>
          <p:nvPr/>
        </p:nvSpPr>
        <p:spPr>
          <a:xfrm>
            <a:off x="6575336" y="2951817"/>
            <a:ext cx="3711664" cy="954360"/>
          </a:xfrm>
          <a:custGeom>
            <a:avLst/>
            <a:gdLst>
              <a:gd name="connsiteX0" fmla="*/ 0 w 2756250"/>
              <a:gd name="connsiteY0" fmla="*/ 0 h 720000"/>
              <a:gd name="connsiteX1" fmla="*/ 2756250 w 2756250"/>
              <a:gd name="connsiteY1" fmla="*/ 0 h 720000"/>
              <a:gd name="connsiteX2" fmla="*/ 2756250 w 2756250"/>
              <a:gd name="connsiteY2" fmla="*/ 720000 h 720000"/>
              <a:gd name="connsiteX3" fmla="*/ 0 w 2756250"/>
              <a:gd name="connsiteY3" fmla="*/ 720000 h 720000"/>
              <a:gd name="connsiteX4" fmla="*/ 0 w 27562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6250" h="720000">
                <a:moveTo>
                  <a:pt x="0" y="0"/>
                </a:moveTo>
                <a:lnTo>
                  <a:pt x="2756250" y="0"/>
                </a:lnTo>
                <a:lnTo>
                  <a:pt x="27562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223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4400" kern="1200" dirty="0"/>
              <a:t>Preparation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1DFA72-1951-6842-B46C-FD890B9C7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52122"/>
      </p:ext>
    </p:extLst>
  </p:cSld>
  <p:clrMapOvr>
    <a:masterClrMapping/>
  </p:clrMapOvr>
  <p:transition spd="slow" advTm="134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1265911B-1E2F-489E-97EF-A15A9299E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2119D4F1-CE65-4D74-A168-F27C15F1B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Close up image of hands applauding">
            <a:extLst>
              <a:ext uri="{FF2B5EF4-FFF2-40B4-BE49-F238E27FC236}">
                <a16:creationId xmlns:a16="http://schemas.microsoft.com/office/drawing/2014/main" id="{034C40D4-1A73-90DB-E15E-5B3EFF12E0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l="27024" r="13642" b="-1"/>
          <a:stretch/>
        </p:blipFill>
        <p:spPr>
          <a:xfrm>
            <a:off x="20" y="10"/>
            <a:ext cx="6095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3CD808-E0AE-5B45-B859-6D014C15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25718"/>
            <a:ext cx="4057650" cy="4770783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Practice</a:t>
            </a:r>
            <a:r>
              <a:rPr lang="en-US" sz="3600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1191A-EF67-AF4E-ADEE-F6FE4877F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030" y="762000"/>
            <a:ext cx="5680730" cy="533400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Speak clearly</a:t>
            </a:r>
          </a:p>
          <a:p>
            <a:r>
              <a:rPr lang="en-US" sz="2400" dirty="0"/>
              <a:t>Pause for emphasis</a:t>
            </a:r>
          </a:p>
          <a:p>
            <a:r>
              <a:rPr lang="en-US" sz="2400" dirty="0"/>
              <a:t>Look at your audience</a:t>
            </a:r>
          </a:p>
          <a:p>
            <a:r>
              <a:rPr lang="en-US" sz="2400" dirty="0"/>
              <a:t>Use gestures for emphasis</a:t>
            </a:r>
          </a:p>
          <a:p>
            <a:r>
              <a:rPr lang="en-US" sz="2400" dirty="0"/>
              <a:t>Find an appropriate tone for you subject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B9E50E6-C357-7B4E-9997-11B915BC7F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711267"/>
      </p:ext>
    </p:extLst>
  </p:cSld>
  <p:clrMapOvr>
    <a:masterClrMapping/>
  </p:clrMapOvr>
  <p:transition spd="slow" advTm="10808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1C3281D-A46F-4842-9340-4CBC29E1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le of tuxedos">
            <a:extLst>
              <a:ext uri="{FF2B5EF4-FFF2-40B4-BE49-F238E27FC236}">
                <a16:creationId xmlns:a16="http://schemas.microsoft.com/office/drawing/2014/main" id="{893DAD77-584F-4C48-8B8B-0ECEE76706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737CF2-E99E-A140-B399-080C6F085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258" y="1424473"/>
            <a:ext cx="7714388" cy="28501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 tone to suit the occasion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EDB048-C82F-4E9B-BCE9-3D1DBE5D5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09875" y="4578595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D58B17-0C0E-D34F-AC8B-E664B08A7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7271"/>
      </p:ext>
    </p:extLst>
  </p:cSld>
  <p:clrMapOvr>
    <a:masterClrMapping/>
  </p:clrMapOvr>
  <p:transition spd="slow" advTm="797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uppy and Kitten Care in Vista, CA | Mohnacky Animal Hospitals of Vista">
            <a:extLst>
              <a:ext uri="{FF2B5EF4-FFF2-40B4-BE49-F238E27FC236}">
                <a16:creationId xmlns:a16="http://schemas.microsoft.com/office/drawing/2014/main" id="{1DBB2ECE-E1DC-D347-8FDC-E218B2F6B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9" b="772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679637-5CC3-0040-BD5F-2961F7B20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9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524">
        <p14:ripple/>
      </p:transition>
    </mc:Choice>
    <mc:Fallback xmlns="">
      <p:transition spd="slow" advTm="355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ter and Air Pollution - HISTORY">
            <a:extLst>
              <a:ext uri="{FF2B5EF4-FFF2-40B4-BE49-F238E27FC236}">
                <a16:creationId xmlns:a16="http://schemas.microsoft.com/office/drawing/2014/main" id="{2FCEAE5D-E7C8-C34C-8536-EB10C819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05C39B-305C-6345-BBC2-6066FEF57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40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301">
        <p15:prstTrans prst="fracture"/>
      </p:transition>
    </mc:Choice>
    <mc:Fallback xmlns="">
      <p:transition spd="slow" advTm="28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1C3281D-A46F-4842-9340-4CBC29E1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A group of people discussing something&#10;&#10;Description automatically generated with low confidence">
            <a:extLst>
              <a:ext uri="{FF2B5EF4-FFF2-40B4-BE49-F238E27FC236}">
                <a16:creationId xmlns:a16="http://schemas.microsoft.com/office/drawing/2014/main" id="{13E3654A-C1D0-2599-4CC0-F2EB309F24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alphaModFix/>
          </a:blip>
          <a:srcRect t="284" r="1" b="1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7B080E6-308F-4DD8-A448-707DFB83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2721E-CD6C-0E4D-9872-40EA6EE5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523999"/>
            <a:ext cx="7620000" cy="1905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Delivering a presentation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3228" y="3795164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901F8F-30DE-F945-B362-7A6714576F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58193"/>
      </p:ext>
    </p:extLst>
  </p:cSld>
  <p:clrMapOvr>
    <a:masterClrMapping/>
  </p:clrMapOvr>
  <p:transition spd="slow" advTm="154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4"/>
        <p14:playEvt time="9439" objId="4"/>
        <p14:stopEvt time="15455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709097-1D5E-461B-A75A-2CB4E0B1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E7CE3D-756A-41A4-9B20-2A2FC3A1E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ack of magazines on table">
            <a:extLst>
              <a:ext uri="{FF2B5EF4-FFF2-40B4-BE49-F238E27FC236}">
                <a16:creationId xmlns:a16="http://schemas.microsoft.com/office/drawing/2014/main" id="{B274730A-B397-0D61-13C6-FDE0D6446F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3071" b="2690"/>
          <a:stretch/>
        </p:blipFill>
        <p:spPr>
          <a:xfrm>
            <a:off x="20" y="2520"/>
            <a:ext cx="12191980" cy="6855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7DFFA-721F-7C4E-BB19-3BBB93A4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Budget your time!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7CF948-9F12-4674-98E3-7A7FE57A1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286000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0DBB7-113B-D840-9987-F92269D23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55" y="2743200"/>
            <a:ext cx="7955077" cy="3352800"/>
          </a:xfrm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rgbClr val="FFFFFF"/>
                </a:solidFill>
              </a:rPr>
              <a:t>For a 10-minute presentation: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4-5 double-spaced pages of writing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1 minute for Introduction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8 minutes for Body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1 minute </a:t>
            </a:r>
            <a:r>
              <a:rPr lang="en-US" sz="2000" dirty="0">
                <a:solidFill>
                  <a:srgbClr val="FFFFFF"/>
                </a:solidFill>
              </a:rPr>
              <a:t>for Conclusion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632DBD5-8018-3D49-B538-EE7347CAFB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7412044"/>
      </p:ext>
    </p:extLst>
  </p:cSld>
  <p:clrMapOvr>
    <a:masterClrMapping/>
  </p:clrMapOvr>
  <p:transition spd="slow" advTm="6430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5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9.8|29.8|20.2|2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.2|9.7|2.9|4.1"/>
</p:tagLst>
</file>

<file path=ppt/theme/theme1.xml><?xml version="1.0" encoding="utf-8"?>
<a:theme xmlns:a="http://schemas.openxmlformats.org/drawingml/2006/main" name="PortalVTI">
  <a:themeElements>
    <a:clrScheme name="AnalogousFromDarkSeedLeftStep">
      <a:dk1>
        <a:srgbClr val="000000"/>
      </a:dk1>
      <a:lt1>
        <a:srgbClr val="FFFFFF"/>
      </a:lt1>
      <a:dk2>
        <a:srgbClr val="34261E"/>
      </a:dk2>
      <a:lt2>
        <a:srgbClr val="E6E2E8"/>
      </a:lt2>
      <a:accent1>
        <a:srgbClr val="6DB243"/>
      </a:accent1>
      <a:accent2>
        <a:srgbClr val="94AB36"/>
      </a:accent2>
      <a:accent3>
        <a:srgbClr val="B89F45"/>
      </a:accent3>
      <a:accent4>
        <a:srgbClr val="B46638"/>
      </a:accent4>
      <a:accent5>
        <a:srgbClr val="C64A51"/>
      </a:accent5>
      <a:accent6>
        <a:srgbClr val="B43872"/>
      </a:accent6>
      <a:hlink>
        <a:srgbClr val="BF4E3F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232</Words>
  <Application>Microsoft Macintosh PowerPoint</Application>
  <PresentationFormat>Widescreen</PresentationFormat>
  <Paragraphs>34</Paragraphs>
  <Slides>11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Trade Gothic Next Cond</vt:lpstr>
      <vt:lpstr>Trade Gothic Next Light</vt:lpstr>
      <vt:lpstr>PortalVTI</vt:lpstr>
      <vt:lpstr>Key Features  of Spoken Presentations</vt:lpstr>
      <vt:lpstr>PowerPoint Presentation</vt:lpstr>
      <vt:lpstr>PowerPoint Presentation</vt:lpstr>
      <vt:lpstr>Practice!</vt:lpstr>
      <vt:lpstr>A tone to suit the occasion </vt:lpstr>
      <vt:lpstr>PowerPoint Presentation</vt:lpstr>
      <vt:lpstr>PowerPoint Presentation</vt:lpstr>
      <vt:lpstr>Delivering a presentation</vt:lpstr>
      <vt:lpstr>Budget your time!</vt:lpstr>
      <vt:lpstr>PowerPoint Presentation</vt:lpstr>
      <vt:lpstr>More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Features  of Spoken Presentations</dc:title>
  <dc:creator>Tulli, Floriana (ftulli@uidaho.edu)</dc:creator>
  <cp:lastModifiedBy>Tulli, Floriana (ftulli@uidaho.edu)</cp:lastModifiedBy>
  <cp:revision>1</cp:revision>
  <dcterms:created xsi:type="dcterms:W3CDTF">2022-03-23T02:52:16Z</dcterms:created>
  <dcterms:modified xsi:type="dcterms:W3CDTF">2022-04-25T01:13:42Z</dcterms:modified>
</cp:coreProperties>
</file>