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32" r:id="rId3"/>
    <p:sldId id="339" r:id="rId4"/>
    <p:sldId id="330" r:id="rId5"/>
    <p:sldId id="331" r:id="rId6"/>
    <p:sldId id="340" r:id="rId7"/>
    <p:sldId id="341" r:id="rId8"/>
    <p:sldId id="262" r:id="rId9"/>
    <p:sldId id="263" r:id="rId10"/>
    <p:sldId id="261" r:id="rId11"/>
    <p:sldId id="266" r:id="rId12"/>
    <p:sldId id="274" r:id="rId13"/>
    <p:sldId id="275" r:id="rId14"/>
    <p:sldId id="343" r:id="rId15"/>
    <p:sldId id="325" r:id="rId16"/>
    <p:sldId id="326" r:id="rId17"/>
    <p:sldId id="346" r:id="rId18"/>
    <p:sldId id="347" r:id="rId19"/>
    <p:sldId id="348" r:id="rId20"/>
    <p:sldId id="354" r:id="rId21"/>
    <p:sldId id="355" r:id="rId22"/>
    <p:sldId id="356" r:id="rId23"/>
    <p:sldId id="337" r:id="rId24"/>
    <p:sldId id="269" r:id="rId25"/>
    <p:sldId id="273" r:id="rId26"/>
    <p:sldId id="294" r:id="rId27"/>
    <p:sldId id="333" r:id="rId28"/>
    <p:sldId id="295" r:id="rId29"/>
    <p:sldId id="296" r:id="rId30"/>
    <p:sldId id="297" r:id="rId31"/>
    <p:sldId id="298" r:id="rId32"/>
    <p:sldId id="299" r:id="rId33"/>
    <p:sldId id="300" r:id="rId34"/>
    <p:sldId id="312" r:id="rId35"/>
    <p:sldId id="313" r:id="rId36"/>
    <p:sldId id="314" r:id="rId37"/>
    <p:sldId id="315" r:id="rId38"/>
    <p:sldId id="316" r:id="rId39"/>
    <p:sldId id="352" r:id="rId40"/>
    <p:sldId id="351" r:id="rId41"/>
    <p:sldId id="336" r:id="rId42"/>
    <p:sldId id="290" r:id="rId43"/>
    <p:sldId id="291" r:id="rId44"/>
    <p:sldId id="293" r:id="rId45"/>
    <p:sldId id="357" r:id="rId46"/>
    <p:sldId id="35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783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Wheat 2013</a:t>
            </a:r>
            <a:endParaRPr lang="en-US" sz="2000" dirty="0"/>
          </a:p>
        </c:rich>
      </c:tx>
      <c:layout>
        <c:manualLayout>
          <c:xMode val="edge"/>
          <c:yMode val="edge"/>
          <c:x val="0.41763013998250231"/>
          <c:y val="0.2564102564102563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17176688141265"/>
          <c:y val="0.14767562746062987"/>
          <c:w val="0.87551762705798142"/>
          <c:h val="0.747194266732283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cat>
            <c:numRef>
              <c:f>Sheet1!$A$2:$A$187</c:f>
              <c:numCache>
                <c:formatCode>m/d/yyyy</c:formatCode>
                <c:ptCount val="186"/>
                <c:pt idx="0">
                  <c:v>41365</c:v>
                </c:pt>
                <c:pt idx="1">
                  <c:v>41366</c:v>
                </c:pt>
                <c:pt idx="2">
                  <c:v>41367</c:v>
                </c:pt>
                <c:pt idx="3">
                  <c:v>41368</c:v>
                </c:pt>
                <c:pt idx="4">
                  <c:v>41369</c:v>
                </c:pt>
                <c:pt idx="5">
                  <c:v>41370</c:v>
                </c:pt>
                <c:pt idx="6">
                  <c:v>41371</c:v>
                </c:pt>
                <c:pt idx="7">
                  <c:v>41372</c:v>
                </c:pt>
                <c:pt idx="8">
                  <c:v>41373</c:v>
                </c:pt>
                <c:pt idx="9">
                  <c:v>41374</c:v>
                </c:pt>
                <c:pt idx="10">
                  <c:v>41375</c:v>
                </c:pt>
                <c:pt idx="11">
                  <c:v>41376</c:v>
                </c:pt>
                <c:pt idx="12">
                  <c:v>41377</c:v>
                </c:pt>
                <c:pt idx="13">
                  <c:v>41378</c:v>
                </c:pt>
                <c:pt idx="14">
                  <c:v>41379</c:v>
                </c:pt>
                <c:pt idx="15">
                  <c:v>41380</c:v>
                </c:pt>
                <c:pt idx="16">
                  <c:v>41381</c:v>
                </c:pt>
                <c:pt idx="17">
                  <c:v>41382</c:v>
                </c:pt>
                <c:pt idx="18">
                  <c:v>41383</c:v>
                </c:pt>
                <c:pt idx="19">
                  <c:v>41384</c:v>
                </c:pt>
                <c:pt idx="20">
                  <c:v>41385</c:v>
                </c:pt>
                <c:pt idx="21">
                  <c:v>41386</c:v>
                </c:pt>
                <c:pt idx="22">
                  <c:v>41387</c:v>
                </c:pt>
                <c:pt idx="23">
                  <c:v>41388</c:v>
                </c:pt>
                <c:pt idx="24">
                  <c:v>41389</c:v>
                </c:pt>
                <c:pt idx="25">
                  <c:v>41390</c:v>
                </c:pt>
                <c:pt idx="26">
                  <c:v>41391</c:v>
                </c:pt>
                <c:pt idx="27">
                  <c:v>41392</c:v>
                </c:pt>
                <c:pt idx="28">
                  <c:v>41393</c:v>
                </c:pt>
                <c:pt idx="29">
                  <c:v>41394</c:v>
                </c:pt>
                <c:pt idx="30">
                  <c:v>41395</c:v>
                </c:pt>
                <c:pt idx="31">
                  <c:v>41396</c:v>
                </c:pt>
                <c:pt idx="32">
                  <c:v>41397</c:v>
                </c:pt>
                <c:pt idx="33">
                  <c:v>41398</c:v>
                </c:pt>
                <c:pt idx="34">
                  <c:v>41399</c:v>
                </c:pt>
                <c:pt idx="35">
                  <c:v>41400</c:v>
                </c:pt>
                <c:pt idx="36">
                  <c:v>41401</c:v>
                </c:pt>
                <c:pt idx="37">
                  <c:v>41402</c:v>
                </c:pt>
                <c:pt idx="38">
                  <c:v>41403</c:v>
                </c:pt>
                <c:pt idx="39">
                  <c:v>41404</c:v>
                </c:pt>
                <c:pt idx="40">
                  <c:v>41405</c:v>
                </c:pt>
                <c:pt idx="41">
                  <c:v>41406</c:v>
                </c:pt>
                <c:pt idx="42">
                  <c:v>41407</c:v>
                </c:pt>
                <c:pt idx="43">
                  <c:v>41408</c:v>
                </c:pt>
                <c:pt idx="44">
                  <c:v>41408</c:v>
                </c:pt>
                <c:pt idx="45">
                  <c:v>41409</c:v>
                </c:pt>
                <c:pt idx="46">
                  <c:v>41409</c:v>
                </c:pt>
                <c:pt idx="47">
                  <c:v>41410</c:v>
                </c:pt>
                <c:pt idx="48">
                  <c:v>41411</c:v>
                </c:pt>
                <c:pt idx="49">
                  <c:v>41412</c:v>
                </c:pt>
                <c:pt idx="50">
                  <c:v>41413</c:v>
                </c:pt>
                <c:pt idx="51">
                  <c:v>41414</c:v>
                </c:pt>
                <c:pt idx="52">
                  <c:v>41415</c:v>
                </c:pt>
                <c:pt idx="53">
                  <c:v>41416</c:v>
                </c:pt>
                <c:pt idx="54">
                  <c:v>41417</c:v>
                </c:pt>
                <c:pt idx="55">
                  <c:v>41418</c:v>
                </c:pt>
                <c:pt idx="56">
                  <c:v>41419</c:v>
                </c:pt>
                <c:pt idx="57">
                  <c:v>41420</c:v>
                </c:pt>
                <c:pt idx="58">
                  <c:v>41421</c:v>
                </c:pt>
                <c:pt idx="59">
                  <c:v>41422</c:v>
                </c:pt>
                <c:pt idx="60">
                  <c:v>41423</c:v>
                </c:pt>
                <c:pt idx="61">
                  <c:v>41424</c:v>
                </c:pt>
                <c:pt idx="62">
                  <c:v>41425</c:v>
                </c:pt>
                <c:pt idx="63">
                  <c:v>41426</c:v>
                </c:pt>
                <c:pt idx="64">
                  <c:v>41427</c:v>
                </c:pt>
                <c:pt idx="65">
                  <c:v>41428</c:v>
                </c:pt>
                <c:pt idx="66">
                  <c:v>41429</c:v>
                </c:pt>
                <c:pt idx="67">
                  <c:v>41430</c:v>
                </c:pt>
                <c:pt idx="68">
                  <c:v>41431</c:v>
                </c:pt>
                <c:pt idx="69">
                  <c:v>41432</c:v>
                </c:pt>
                <c:pt idx="70">
                  <c:v>41433</c:v>
                </c:pt>
                <c:pt idx="71">
                  <c:v>41434</c:v>
                </c:pt>
                <c:pt idx="72">
                  <c:v>41435</c:v>
                </c:pt>
                <c:pt idx="73">
                  <c:v>41436</c:v>
                </c:pt>
                <c:pt idx="74">
                  <c:v>41437</c:v>
                </c:pt>
                <c:pt idx="75">
                  <c:v>41438</c:v>
                </c:pt>
                <c:pt idx="76">
                  <c:v>41439</c:v>
                </c:pt>
                <c:pt idx="77">
                  <c:v>41440</c:v>
                </c:pt>
                <c:pt idx="78">
                  <c:v>41441</c:v>
                </c:pt>
                <c:pt idx="79">
                  <c:v>41442</c:v>
                </c:pt>
                <c:pt idx="80">
                  <c:v>41443</c:v>
                </c:pt>
                <c:pt idx="81">
                  <c:v>41444</c:v>
                </c:pt>
                <c:pt idx="82">
                  <c:v>41445</c:v>
                </c:pt>
                <c:pt idx="83">
                  <c:v>41446</c:v>
                </c:pt>
                <c:pt idx="84">
                  <c:v>41447</c:v>
                </c:pt>
                <c:pt idx="85">
                  <c:v>41448</c:v>
                </c:pt>
                <c:pt idx="86">
                  <c:v>41449</c:v>
                </c:pt>
                <c:pt idx="87">
                  <c:v>41450</c:v>
                </c:pt>
                <c:pt idx="88">
                  <c:v>41451</c:v>
                </c:pt>
                <c:pt idx="89">
                  <c:v>41452</c:v>
                </c:pt>
                <c:pt idx="90">
                  <c:v>41453</c:v>
                </c:pt>
                <c:pt idx="91">
                  <c:v>41454</c:v>
                </c:pt>
                <c:pt idx="92">
                  <c:v>41455</c:v>
                </c:pt>
                <c:pt idx="93">
                  <c:v>41456</c:v>
                </c:pt>
                <c:pt idx="94">
                  <c:v>41457</c:v>
                </c:pt>
                <c:pt idx="95">
                  <c:v>41458</c:v>
                </c:pt>
                <c:pt idx="96">
                  <c:v>41459</c:v>
                </c:pt>
                <c:pt idx="97">
                  <c:v>41460</c:v>
                </c:pt>
                <c:pt idx="98">
                  <c:v>41461</c:v>
                </c:pt>
                <c:pt idx="99">
                  <c:v>41462</c:v>
                </c:pt>
                <c:pt idx="100">
                  <c:v>41463</c:v>
                </c:pt>
                <c:pt idx="101">
                  <c:v>41464</c:v>
                </c:pt>
                <c:pt idx="102">
                  <c:v>41465</c:v>
                </c:pt>
                <c:pt idx="103">
                  <c:v>41466</c:v>
                </c:pt>
                <c:pt idx="104">
                  <c:v>41467</c:v>
                </c:pt>
                <c:pt idx="105">
                  <c:v>41468</c:v>
                </c:pt>
                <c:pt idx="106">
                  <c:v>41469</c:v>
                </c:pt>
                <c:pt idx="107">
                  <c:v>41470</c:v>
                </c:pt>
                <c:pt idx="108">
                  <c:v>41471</c:v>
                </c:pt>
                <c:pt idx="109">
                  <c:v>41472</c:v>
                </c:pt>
                <c:pt idx="110">
                  <c:v>41473</c:v>
                </c:pt>
                <c:pt idx="111">
                  <c:v>41474</c:v>
                </c:pt>
                <c:pt idx="112">
                  <c:v>41475</c:v>
                </c:pt>
                <c:pt idx="113">
                  <c:v>41476</c:v>
                </c:pt>
                <c:pt idx="114">
                  <c:v>41477</c:v>
                </c:pt>
                <c:pt idx="115">
                  <c:v>41478</c:v>
                </c:pt>
                <c:pt idx="116">
                  <c:v>41479</c:v>
                </c:pt>
                <c:pt idx="117">
                  <c:v>41480</c:v>
                </c:pt>
                <c:pt idx="118">
                  <c:v>41481</c:v>
                </c:pt>
                <c:pt idx="119">
                  <c:v>41482</c:v>
                </c:pt>
                <c:pt idx="120">
                  <c:v>41483</c:v>
                </c:pt>
                <c:pt idx="121">
                  <c:v>41484</c:v>
                </c:pt>
                <c:pt idx="122">
                  <c:v>41485</c:v>
                </c:pt>
                <c:pt idx="123">
                  <c:v>41486</c:v>
                </c:pt>
                <c:pt idx="124">
                  <c:v>41487</c:v>
                </c:pt>
                <c:pt idx="125">
                  <c:v>41488</c:v>
                </c:pt>
                <c:pt idx="126">
                  <c:v>41489</c:v>
                </c:pt>
                <c:pt idx="127">
                  <c:v>41490</c:v>
                </c:pt>
                <c:pt idx="128">
                  <c:v>41491</c:v>
                </c:pt>
                <c:pt idx="129">
                  <c:v>41492</c:v>
                </c:pt>
                <c:pt idx="130">
                  <c:v>41493</c:v>
                </c:pt>
                <c:pt idx="131">
                  <c:v>41493</c:v>
                </c:pt>
                <c:pt idx="132">
                  <c:v>41494</c:v>
                </c:pt>
                <c:pt idx="133">
                  <c:v>41495</c:v>
                </c:pt>
                <c:pt idx="134">
                  <c:v>41496</c:v>
                </c:pt>
                <c:pt idx="135">
                  <c:v>41497</c:v>
                </c:pt>
                <c:pt idx="136">
                  <c:v>41498</c:v>
                </c:pt>
                <c:pt idx="137">
                  <c:v>41499</c:v>
                </c:pt>
                <c:pt idx="138">
                  <c:v>41500</c:v>
                </c:pt>
                <c:pt idx="139">
                  <c:v>41501</c:v>
                </c:pt>
                <c:pt idx="140">
                  <c:v>41502</c:v>
                </c:pt>
                <c:pt idx="141">
                  <c:v>41503</c:v>
                </c:pt>
                <c:pt idx="142">
                  <c:v>41504</c:v>
                </c:pt>
                <c:pt idx="143">
                  <c:v>41505</c:v>
                </c:pt>
                <c:pt idx="144">
                  <c:v>41506</c:v>
                </c:pt>
                <c:pt idx="145">
                  <c:v>41507</c:v>
                </c:pt>
                <c:pt idx="146">
                  <c:v>41508</c:v>
                </c:pt>
                <c:pt idx="147">
                  <c:v>41509</c:v>
                </c:pt>
                <c:pt idx="148">
                  <c:v>41510</c:v>
                </c:pt>
                <c:pt idx="149">
                  <c:v>41511</c:v>
                </c:pt>
                <c:pt idx="150">
                  <c:v>41512</c:v>
                </c:pt>
                <c:pt idx="151">
                  <c:v>41513</c:v>
                </c:pt>
                <c:pt idx="152">
                  <c:v>41514</c:v>
                </c:pt>
                <c:pt idx="153">
                  <c:v>41515</c:v>
                </c:pt>
                <c:pt idx="154">
                  <c:v>41516</c:v>
                </c:pt>
                <c:pt idx="155">
                  <c:v>41517</c:v>
                </c:pt>
                <c:pt idx="156">
                  <c:v>41518</c:v>
                </c:pt>
                <c:pt idx="157">
                  <c:v>41519</c:v>
                </c:pt>
                <c:pt idx="158">
                  <c:v>41520</c:v>
                </c:pt>
                <c:pt idx="159">
                  <c:v>41521</c:v>
                </c:pt>
                <c:pt idx="160">
                  <c:v>41522</c:v>
                </c:pt>
                <c:pt idx="161">
                  <c:v>41523</c:v>
                </c:pt>
                <c:pt idx="162">
                  <c:v>41524</c:v>
                </c:pt>
                <c:pt idx="163">
                  <c:v>41525</c:v>
                </c:pt>
                <c:pt idx="164">
                  <c:v>41526</c:v>
                </c:pt>
                <c:pt idx="165">
                  <c:v>41527</c:v>
                </c:pt>
                <c:pt idx="166">
                  <c:v>41528</c:v>
                </c:pt>
                <c:pt idx="167">
                  <c:v>41529</c:v>
                </c:pt>
                <c:pt idx="168">
                  <c:v>41530</c:v>
                </c:pt>
                <c:pt idx="169">
                  <c:v>41531</c:v>
                </c:pt>
                <c:pt idx="170">
                  <c:v>41532</c:v>
                </c:pt>
                <c:pt idx="171">
                  <c:v>41533</c:v>
                </c:pt>
                <c:pt idx="172">
                  <c:v>41534</c:v>
                </c:pt>
                <c:pt idx="173">
                  <c:v>41535</c:v>
                </c:pt>
                <c:pt idx="174">
                  <c:v>41536</c:v>
                </c:pt>
                <c:pt idx="175">
                  <c:v>41537</c:v>
                </c:pt>
                <c:pt idx="176">
                  <c:v>41538</c:v>
                </c:pt>
                <c:pt idx="177">
                  <c:v>41539</c:v>
                </c:pt>
                <c:pt idx="178">
                  <c:v>41540</c:v>
                </c:pt>
                <c:pt idx="179">
                  <c:v>41541</c:v>
                </c:pt>
                <c:pt idx="180">
                  <c:v>41542</c:v>
                </c:pt>
                <c:pt idx="181">
                  <c:v>41543</c:v>
                </c:pt>
                <c:pt idx="182">
                  <c:v>41544</c:v>
                </c:pt>
                <c:pt idx="183">
                  <c:v>41545</c:v>
                </c:pt>
                <c:pt idx="184">
                  <c:v>41546</c:v>
                </c:pt>
                <c:pt idx="185">
                  <c:v>41547</c:v>
                </c:pt>
              </c:numCache>
            </c:numRef>
          </c:cat>
          <c:val>
            <c:numRef>
              <c:f>Sheet1!$B$2:$B$187</c:f>
              <c:numCache>
                <c:formatCode>0</c:formatCode>
                <c:ptCount val="186"/>
                <c:pt idx="0">
                  <c:v>1.3571675061038659</c:v>
                </c:pt>
                <c:pt idx="1">
                  <c:v>1.0923215440410041</c:v>
                </c:pt>
                <c:pt idx="2">
                  <c:v>0.82747558197813886</c:v>
                </c:pt>
                <c:pt idx="3">
                  <c:v>0.54628153870771157</c:v>
                </c:pt>
                <c:pt idx="4">
                  <c:v>0.57035989545771593</c:v>
                </c:pt>
                <c:pt idx="5">
                  <c:v>0.59153412846527942</c:v>
                </c:pt>
                <c:pt idx="6">
                  <c:v>0.61270836147284391</c:v>
                </c:pt>
                <c:pt idx="7">
                  <c:v>0.63388259448040774</c:v>
                </c:pt>
                <c:pt idx="8">
                  <c:v>0.65505682748797234</c:v>
                </c:pt>
                <c:pt idx="9">
                  <c:v>0.67623106049553616</c:v>
                </c:pt>
                <c:pt idx="10">
                  <c:v>0.69256558958300241</c:v>
                </c:pt>
                <c:pt idx="11">
                  <c:v>0.63522699022691931</c:v>
                </c:pt>
                <c:pt idx="12">
                  <c:v>0.5975839093245835</c:v>
                </c:pt>
                <c:pt idx="13">
                  <c:v>0.55994082842224768</c:v>
                </c:pt>
                <c:pt idx="14">
                  <c:v>0.52229774751991187</c:v>
                </c:pt>
                <c:pt idx="15">
                  <c:v>0.48465466661757572</c:v>
                </c:pt>
                <c:pt idx="16">
                  <c:v>0.44701158571523997</c:v>
                </c:pt>
                <c:pt idx="17">
                  <c:v>0.43104750259503083</c:v>
                </c:pt>
                <c:pt idx="18">
                  <c:v>0.43222323250360795</c:v>
                </c:pt>
                <c:pt idx="19">
                  <c:v>0.43020663888383998</c:v>
                </c:pt>
                <c:pt idx="20">
                  <c:v>0.42819004526407212</c:v>
                </c:pt>
                <c:pt idx="21">
                  <c:v>0.42617345164430392</c:v>
                </c:pt>
                <c:pt idx="22">
                  <c:v>0.42415685802453607</c:v>
                </c:pt>
                <c:pt idx="23">
                  <c:v>0.42214026440476798</c:v>
                </c:pt>
                <c:pt idx="24">
                  <c:v>0.41634585059152979</c:v>
                </c:pt>
                <c:pt idx="25">
                  <c:v>0.39659674522103966</c:v>
                </c:pt>
                <c:pt idx="26">
                  <c:v>0.37643080902335985</c:v>
                </c:pt>
                <c:pt idx="27">
                  <c:v>0.35626487282568015</c:v>
                </c:pt>
                <c:pt idx="28">
                  <c:v>0.33609893662800006</c:v>
                </c:pt>
                <c:pt idx="29">
                  <c:v>0.31593300043031974</c:v>
                </c:pt>
                <c:pt idx="30">
                  <c:v>0.29576706423264015</c:v>
                </c:pt>
                <c:pt idx="31">
                  <c:v>0.27709637520922464</c:v>
                </c:pt>
                <c:pt idx="32">
                  <c:v>0.28306252442810154</c:v>
                </c:pt>
                <c:pt idx="33">
                  <c:v>0.28756625017891685</c:v>
                </c:pt>
                <c:pt idx="34">
                  <c:v>0.29206997592973233</c:v>
                </c:pt>
                <c:pt idx="35">
                  <c:v>0.29657370168054742</c:v>
                </c:pt>
                <c:pt idx="36">
                  <c:v>0.30107742743136234</c:v>
                </c:pt>
                <c:pt idx="37">
                  <c:v>0.29935768031256454</c:v>
                </c:pt>
                <c:pt idx="38">
                  <c:v>1.205922984621272</c:v>
                </c:pt>
                <c:pt idx="39">
                  <c:v>2.103979343291273</c:v>
                </c:pt>
                <c:pt idx="40">
                  <c:v>3.0020357019612973</c:v>
                </c:pt>
                <c:pt idx="41">
                  <c:v>3.9000920606313212</c:v>
                </c:pt>
                <c:pt idx="42">
                  <c:v>4.7981484193013237</c:v>
                </c:pt>
                <c:pt idx="43">
                  <c:v>6.4762012847731452</c:v>
                </c:pt>
                <c:pt idx="44">
                  <c:v>0</c:v>
                </c:pt>
                <c:pt idx="45">
                  <c:v>1.0218279781973438</c:v>
                </c:pt>
                <c:pt idx="46">
                  <c:v>3.7001544117222602</c:v>
                </c:pt>
                <c:pt idx="47">
                  <c:v>5.7520990754250105</c:v>
                </c:pt>
                <c:pt idx="48">
                  <c:v>4.7268954447361864</c:v>
                </c:pt>
                <c:pt idx="49">
                  <c:v>3.7024658858940387</c:v>
                </c:pt>
                <c:pt idx="50">
                  <c:v>2.6780363270518954</c:v>
                </c:pt>
                <c:pt idx="51">
                  <c:v>1.6536067682097508</c:v>
                </c:pt>
                <c:pt idx="52">
                  <c:v>0.62860837458101093</c:v>
                </c:pt>
                <c:pt idx="53">
                  <c:v>0.55187445394317713</c:v>
                </c:pt>
                <c:pt idx="54">
                  <c:v>0.47571856434536436</c:v>
                </c:pt>
                <c:pt idx="55">
                  <c:v>0.55792423480247999</c:v>
                </c:pt>
                <c:pt idx="56">
                  <c:v>0.60901127316993631</c:v>
                </c:pt>
                <c:pt idx="57">
                  <c:v>0.66009831153739162</c:v>
                </c:pt>
                <c:pt idx="58">
                  <c:v>0.71118534990484672</c:v>
                </c:pt>
                <c:pt idx="59">
                  <c:v>0.76227238827230359</c:v>
                </c:pt>
                <c:pt idx="60">
                  <c:v>0.75834012135034312</c:v>
                </c:pt>
                <c:pt idx="61">
                  <c:v>1.1966358831081745</c:v>
                </c:pt>
                <c:pt idx="62">
                  <c:v>1.1965122143956801</c:v>
                </c:pt>
                <c:pt idx="63">
                  <c:v>1.1965122143956801</c:v>
                </c:pt>
                <c:pt idx="64">
                  <c:v>1.1897902356631198</c:v>
                </c:pt>
                <c:pt idx="65">
                  <c:v>1.1897902356631198</c:v>
                </c:pt>
                <c:pt idx="66">
                  <c:v>1.1807097540316038</c:v>
                </c:pt>
                <c:pt idx="67">
                  <c:v>1.4564091554536438</c:v>
                </c:pt>
                <c:pt idx="68">
                  <c:v>1.5014748489739338</c:v>
                </c:pt>
                <c:pt idx="69">
                  <c:v>1.6173080830539366</c:v>
                </c:pt>
                <c:pt idx="70">
                  <c:v>1.7356149087469919</c:v>
                </c:pt>
                <c:pt idx="71">
                  <c:v>1.8539217344400494</c:v>
                </c:pt>
                <c:pt idx="72">
                  <c:v>1.9722285601331051</c:v>
                </c:pt>
                <c:pt idx="73">
                  <c:v>2.0887106312998558</c:v>
                </c:pt>
                <c:pt idx="74">
                  <c:v>2.0939814921498376</c:v>
                </c:pt>
                <c:pt idx="75">
                  <c:v>1.8035194570972168</c:v>
                </c:pt>
                <c:pt idx="76">
                  <c:v>1.8014903003260798</c:v>
                </c:pt>
                <c:pt idx="77">
                  <c:v>1.8014903003260798</c:v>
                </c:pt>
                <c:pt idx="78">
                  <c:v>1.8014903003260798</c:v>
                </c:pt>
                <c:pt idx="79">
                  <c:v>1.7947683215935208</c:v>
                </c:pt>
                <c:pt idx="80">
                  <c:v>1.7947683215935208</c:v>
                </c:pt>
                <c:pt idx="81">
                  <c:v>1.79296034177326</c:v>
                </c:pt>
                <c:pt idx="82">
                  <c:v>1.8214390158485079</c:v>
                </c:pt>
                <c:pt idx="83">
                  <c:v>1.8499176899237568</c:v>
                </c:pt>
                <c:pt idx="84">
                  <c:v>1.7282207321411742</c:v>
                </c:pt>
                <c:pt idx="85">
                  <c:v>1.6462125916039445</c:v>
                </c:pt>
                <c:pt idx="86">
                  <c:v>1.5642044510667119</c:v>
                </c:pt>
                <c:pt idx="87">
                  <c:v>1.482196310529478</c:v>
                </c:pt>
                <c:pt idx="88">
                  <c:v>1.4001881699922483</c:v>
                </c:pt>
                <c:pt idx="89">
                  <c:v>1.3601655525784837</c:v>
                </c:pt>
                <c:pt idx="90">
                  <c:v>1.8465275578342271</c:v>
                </c:pt>
                <c:pt idx="91">
                  <c:v>2.2451408966750384</c:v>
                </c:pt>
                <c:pt idx="92">
                  <c:v>2.6437542355158481</c:v>
                </c:pt>
                <c:pt idx="93">
                  <c:v>3.0423675743566592</c:v>
                </c:pt>
                <c:pt idx="94">
                  <c:v>3.1961274835967397</c:v>
                </c:pt>
                <c:pt idx="95">
                  <c:v>3.1297532978799389</c:v>
                </c:pt>
                <c:pt idx="96">
                  <c:v>2.7392063335182013</c:v>
                </c:pt>
                <c:pt idx="97">
                  <c:v>2.3486593691564708</c:v>
                </c:pt>
                <c:pt idx="98">
                  <c:v>1.9581124047947391</c:v>
                </c:pt>
                <c:pt idx="99">
                  <c:v>1.5675654404329917</c:v>
                </c:pt>
                <c:pt idx="100">
                  <c:v>1.1770184760712603</c:v>
                </c:pt>
                <c:pt idx="101">
                  <c:v>0.67576390079804305</c:v>
                </c:pt>
                <c:pt idx="102">
                  <c:v>0.72774748172106507</c:v>
                </c:pt>
                <c:pt idx="103">
                  <c:v>0.61172708479997873</c:v>
                </c:pt>
                <c:pt idx="104">
                  <c:v>0.65875391579088094</c:v>
                </c:pt>
                <c:pt idx="105">
                  <c:v>0.70580776691880165</c:v>
                </c:pt>
                <c:pt idx="106">
                  <c:v>0.75286161804672092</c:v>
                </c:pt>
                <c:pt idx="107">
                  <c:v>0.7999154691746414</c:v>
                </c:pt>
                <c:pt idx="108">
                  <c:v>0.84803405135712484</c:v>
                </c:pt>
                <c:pt idx="109">
                  <c:v>0.82419429767455143</c:v>
                </c:pt>
                <c:pt idx="110">
                  <c:v>0.80035454399197659</c:v>
                </c:pt>
                <c:pt idx="111">
                  <c:v>0.79857107342812816</c:v>
                </c:pt>
                <c:pt idx="112">
                  <c:v>0.79299183108010374</c:v>
                </c:pt>
                <c:pt idx="113">
                  <c:v>0.78741258873207753</c:v>
                </c:pt>
                <c:pt idx="114">
                  <c:v>0.78183334638405344</c:v>
                </c:pt>
                <c:pt idx="115">
                  <c:v>0.77625410403602879</c:v>
                </c:pt>
                <c:pt idx="116">
                  <c:v>0.76966095844771221</c:v>
                </c:pt>
                <c:pt idx="117">
                  <c:v>0.69908578818623879</c:v>
                </c:pt>
                <c:pt idx="118">
                  <c:v>0.66614809239669637</c:v>
                </c:pt>
                <c:pt idx="119">
                  <c:v>0.63321039660715261</c:v>
                </c:pt>
                <c:pt idx="120">
                  <c:v>0.6002727008176072</c:v>
                </c:pt>
                <c:pt idx="121">
                  <c:v>0.56733500502806411</c:v>
                </c:pt>
                <c:pt idx="122">
                  <c:v>0.53439730923851925</c:v>
                </c:pt>
                <c:pt idx="123">
                  <c:v>0.5014596134489766</c:v>
                </c:pt>
                <c:pt idx="124">
                  <c:v>0.50741864236873979</c:v>
                </c:pt>
                <c:pt idx="125">
                  <c:v>0.50240069047153435</c:v>
                </c:pt>
                <c:pt idx="126">
                  <c:v>0.51019818580130338</c:v>
                </c:pt>
                <c:pt idx="127">
                  <c:v>0.51799568113107375</c:v>
                </c:pt>
                <c:pt idx="128">
                  <c:v>0.52579317646084356</c:v>
                </c:pt>
                <c:pt idx="129">
                  <c:v>0.53359067179061259</c:v>
                </c:pt>
                <c:pt idx="130">
                  <c:v>0.54808185206724092</c:v>
                </c:pt>
                <c:pt idx="131">
                  <c:v>0.50703650650800935</c:v>
                </c:pt>
                <c:pt idx="132">
                  <c:v>0.55389104756294449</c:v>
                </c:pt>
                <c:pt idx="133">
                  <c:v>0.60363369018388791</c:v>
                </c:pt>
                <c:pt idx="134">
                  <c:v>0.65337633280483165</c:v>
                </c:pt>
                <c:pt idx="135">
                  <c:v>0.70311897542577639</c:v>
                </c:pt>
                <c:pt idx="136">
                  <c:v>0.75033754384078855</c:v>
                </c:pt>
                <c:pt idx="137">
                  <c:v>0.7293346924827605</c:v>
                </c:pt>
                <c:pt idx="138">
                  <c:v>0.70580776691880009</c:v>
                </c:pt>
                <c:pt idx="139">
                  <c:v>0.68228084135484013</c:v>
                </c:pt>
                <c:pt idx="140">
                  <c:v>0.65875391579088005</c:v>
                </c:pt>
                <c:pt idx="141">
                  <c:v>0.63522699022692009</c:v>
                </c:pt>
                <c:pt idx="142">
                  <c:v>0.61170006466295979</c:v>
                </c:pt>
                <c:pt idx="143">
                  <c:v>0.58817313909899982</c:v>
                </c:pt>
                <c:pt idx="144">
                  <c:v>0.56464621353504019</c:v>
                </c:pt>
                <c:pt idx="145">
                  <c:v>0.54111928797108</c:v>
                </c:pt>
                <c:pt idx="146">
                  <c:v>0.51759236240711959</c:v>
                </c:pt>
                <c:pt idx="147">
                  <c:v>0.49406543684316007</c:v>
                </c:pt>
                <c:pt idx="148">
                  <c:v>0.47053851127919977</c:v>
                </c:pt>
                <c:pt idx="149">
                  <c:v>0.44701158571523997</c:v>
                </c:pt>
                <c:pt idx="150">
                  <c:v>0.42348466015128061</c:v>
                </c:pt>
                <c:pt idx="151">
                  <c:v>0.39995773458731992</c:v>
                </c:pt>
                <c:pt idx="152">
                  <c:v>0.37643080902336046</c:v>
                </c:pt>
                <c:pt idx="153">
                  <c:v>0.35290388345939988</c:v>
                </c:pt>
                <c:pt idx="154">
                  <c:v>0.33030617518953076</c:v>
                </c:pt>
                <c:pt idx="155">
                  <c:v>0.79184909469556186</c:v>
                </c:pt>
                <c:pt idx="156">
                  <c:v>1.2529768357491764</c:v>
                </c:pt>
                <c:pt idx="157">
                  <c:v>1.7141045768027929</c:v>
                </c:pt>
                <c:pt idx="158">
                  <c:v>2.175232317856409</c:v>
                </c:pt>
                <c:pt idx="159">
                  <c:v>2.6354123582519051</c:v>
                </c:pt>
                <c:pt idx="160">
                  <c:v>2.5328415864286056</c:v>
                </c:pt>
                <c:pt idx="161">
                  <c:v>2.4306675096936927</c:v>
                </c:pt>
                <c:pt idx="162">
                  <c:v>2.3284934329587825</c:v>
                </c:pt>
                <c:pt idx="163">
                  <c:v>2.226319356223871</c:v>
                </c:pt>
                <c:pt idx="164">
                  <c:v>2.1214911815763431</c:v>
                </c:pt>
                <c:pt idx="165">
                  <c:v>1.9957554856970638</c:v>
                </c:pt>
                <c:pt idx="166">
                  <c:v>1.9238303132586718</c:v>
                </c:pt>
                <c:pt idx="167">
                  <c:v>1.8519051408202802</c:v>
                </c:pt>
                <c:pt idx="168">
                  <c:v>1.7799799683818887</c:v>
                </c:pt>
                <c:pt idx="169">
                  <c:v>1.7080547959434966</c:v>
                </c:pt>
                <c:pt idx="170">
                  <c:v>1.6361296235051055</c:v>
                </c:pt>
                <c:pt idx="171">
                  <c:v>1.5642044510667152</c:v>
                </c:pt>
                <c:pt idx="172">
                  <c:v>1.4922792786283199</c:v>
                </c:pt>
                <c:pt idx="173">
                  <c:v>1.4808096518327398</c:v>
                </c:pt>
                <c:pt idx="174">
                  <c:v>1.5460551084888006</c:v>
                </c:pt>
                <c:pt idx="175">
                  <c:v>1.6132748958143972</c:v>
                </c:pt>
                <c:pt idx="176">
                  <c:v>1.6804946831399989</c:v>
                </c:pt>
                <c:pt idx="177">
                  <c:v>1.7477144704655978</c:v>
                </c:pt>
                <c:pt idx="178">
                  <c:v>1.8149342577911991</c:v>
                </c:pt>
                <c:pt idx="179">
                  <c:v>1.8821540451167991</c:v>
                </c:pt>
                <c:pt idx="180">
                  <c:v>1.9493738324423999</c:v>
                </c:pt>
                <c:pt idx="181">
                  <c:v>2.016593619767999</c:v>
                </c:pt>
                <c:pt idx="182">
                  <c:v>2.0805972665519028</c:v>
                </c:pt>
                <c:pt idx="183">
                  <c:v>2.1387991931259398</c:v>
                </c:pt>
                <c:pt idx="184">
                  <c:v>2.1742912408338593</c:v>
                </c:pt>
                <c:pt idx="185">
                  <c:v>2.209783288541777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 ton/acre, Annual</c:v>
                </c:pt>
              </c:strCache>
            </c:strRef>
          </c:tx>
          <c:marker>
            <c:symbol val="none"/>
          </c:marker>
          <c:cat>
            <c:numRef>
              <c:f>Sheet1!$A$2:$A$187</c:f>
              <c:numCache>
                <c:formatCode>m/d/yyyy</c:formatCode>
                <c:ptCount val="186"/>
                <c:pt idx="0">
                  <c:v>41365</c:v>
                </c:pt>
                <c:pt idx="1">
                  <c:v>41366</c:v>
                </c:pt>
                <c:pt idx="2">
                  <c:v>41367</c:v>
                </c:pt>
                <c:pt idx="3">
                  <c:v>41368</c:v>
                </c:pt>
                <c:pt idx="4">
                  <c:v>41369</c:v>
                </c:pt>
                <c:pt idx="5">
                  <c:v>41370</c:v>
                </c:pt>
                <c:pt idx="6">
                  <c:v>41371</c:v>
                </c:pt>
                <c:pt idx="7">
                  <c:v>41372</c:v>
                </c:pt>
                <c:pt idx="8">
                  <c:v>41373</c:v>
                </c:pt>
                <c:pt idx="9">
                  <c:v>41374</c:v>
                </c:pt>
                <c:pt idx="10">
                  <c:v>41375</c:v>
                </c:pt>
                <c:pt idx="11">
                  <c:v>41376</c:v>
                </c:pt>
                <c:pt idx="12">
                  <c:v>41377</c:v>
                </c:pt>
                <c:pt idx="13">
                  <c:v>41378</c:v>
                </c:pt>
                <c:pt idx="14">
                  <c:v>41379</c:v>
                </c:pt>
                <c:pt idx="15">
                  <c:v>41380</c:v>
                </c:pt>
                <c:pt idx="16">
                  <c:v>41381</c:v>
                </c:pt>
                <c:pt idx="17">
                  <c:v>41382</c:v>
                </c:pt>
                <c:pt idx="18">
                  <c:v>41383</c:v>
                </c:pt>
                <c:pt idx="19">
                  <c:v>41384</c:v>
                </c:pt>
                <c:pt idx="20">
                  <c:v>41385</c:v>
                </c:pt>
                <c:pt idx="21">
                  <c:v>41386</c:v>
                </c:pt>
                <c:pt idx="22">
                  <c:v>41387</c:v>
                </c:pt>
                <c:pt idx="23">
                  <c:v>41388</c:v>
                </c:pt>
                <c:pt idx="24">
                  <c:v>41389</c:v>
                </c:pt>
                <c:pt idx="25">
                  <c:v>41390</c:v>
                </c:pt>
                <c:pt idx="26">
                  <c:v>41391</c:v>
                </c:pt>
                <c:pt idx="27">
                  <c:v>41392</c:v>
                </c:pt>
                <c:pt idx="28">
                  <c:v>41393</c:v>
                </c:pt>
                <c:pt idx="29">
                  <c:v>41394</c:v>
                </c:pt>
                <c:pt idx="30">
                  <c:v>41395</c:v>
                </c:pt>
                <c:pt idx="31">
                  <c:v>41396</c:v>
                </c:pt>
                <c:pt idx="32">
                  <c:v>41397</c:v>
                </c:pt>
                <c:pt idx="33">
                  <c:v>41398</c:v>
                </c:pt>
                <c:pt idx="34">
                  <c:v>41399</c:v>
                </c:pt>
                <c:pt idx="35">
                  <c:v>41400</c:v>
                </c:pt>
                <c:pt idx="36">
                  <c:v>41401</c:v>
                </c:pt>
                <c:pt idx="37">
                  <c:v>41402</c:v>
                </c:pt>
                <c:pt idx="38">
                  <c:v>41403</c:v>
                </c:pt>
                <c:pt idx="39">
                  <c:v>41404</c:v>
                </c:pt>
                <c:pt idx="40">
                  <c:v>41405</c:v>
                </c:pt>
                <c:pt idx="41">
                  <c:v>41406</c:v>
                </c:pt>
                <c:pt idx="42">
                  <c:v>41407</c:v>
                </c:pt>
                <c:pt idx="43">
                  <c:v>41408</c:v>
                </c:pt>
                <c:pt idx="44">
                  <c:v>41408</c:v>
                </c:pt>
                <c:pt idx="45">
                  <c:v>41409</c:v>
                </c:pt>
                <c:pt idx="46">
                  <c:v>41409</c:v>
                </c:pt>
                <c:pt idx="47">
                  <c:v>41410</c:v>
                </c:pt>
                <c:pt idx="48">
                  <c:v>41411</c:v>
                </c:pt>
                <c:pt idx="49">
                  <c:v>41412</c:v>
                </c:pt>
                <c:pt idx="50">
                  <c:v>41413</c:v>
                </c:pt>
                <c:pt idx="51">
                  <c:v>41414</c:v>
                </c:pt>
                <c:pt idx="52">
                  <c:v>41415</c:v>
                </c:pt>
                <c:pt idx="53">
                  <c:v>41416</c:v>
                </c:pt>
                <c:pt idx="54">
                  <c:v>41417</c:v>
                </c:pt>
                <c:pt idx="55">
                  <c:v>41418</c:v>
                </c:pt>
                <c:pt idx="56">
                  <c:v>41419</c:v>
                </c:pt>
                <c:pt idx="57">
                  <c:v>41420</c:v>
                </c:pt>
                <c:pt idx="58">
                  <c:v>41421</c:v>
                </c:pt>
                <c:pt idx="59">
                  <c:v>41422</c:v>
                </c:pt>
                <c:pt idx="60">
                  <c:v>41423</c:v>
                </c:pt>
                <c:pt idx="61">
                  <c:v>41424</c:v>
                </c:pt>
                <c:pt idx="62">
                  <c:v>41425</c:v>
                </c:pt>
                <c:pt idx="63">
                  <c:v>41426</c:v>
                </c:pt>
                <c:pt idx="64">
                  <c:v>41427</c:v>
                </c:pt>
                <c:pt idx="65">
                  <c:v>41428</c:v>
                </c:pt>
                <c:pt idx="66">
                  <c:v>41429</c:v>
                </c:pt>
                <c:pt idx="67">
                  <c:v>41430</c:v>
                </c:pt>
                <c:pt idx="68">
                  <c:v>41431</c:v>
                </c:pt>
                <c:pt idx="69">
                  <c:v>41432</c:v>
                </c:pt>
                <c:pt idx="70">
                  <c:v>41433</c:v>
                </c:pt>
                <c:pt idx="71">
                  <c:v>41434</c:v>
                </c:pt>
                <c:pt idx="72">
                  <c:v>41435</c:v>
                </c:pt>
                <c:pt idx="73">
                  <c:v>41436</c:v>
                </c:pt>
                <c:pt idx="74">
                  <c:v>41437</c:v>
                </c:pt>
                <c:pt idx="75">
                  <c:v>41438</c:v>
                </c:pt>
                <c:pt idx="76">
                  <c:v>41439</c:v>
                </c:pt>
                <c:pt idx="77">
                  <c:v>41440</c:v>
                </c:pt>
                <c:pt idx="78">
                  <c:v>41441</c:v>
                </c:pt>
                <c:pt idx="79">
                  <c:v>41442</c:v>
                </c:pt>
                <c:pt idx="80">
                  <c:v>41443</c:v>
                </c:pt>
                <c:pt idx="81">
                  <c:v>41444</c:v>
                </c:pt>
                <c:pt idx="82">
                  <c:v>41445</c:v>
                </c:pt>
                <c:pt idx="83">
                  <c:v>41446</c:v>
                </c:pt>
                <c:pt idx="84">
                  <c:v>41447</c:v>
                </c:pt>
                <c:pt idx="85">
                  <c:v>41448</c:v>
                </c:pt>
                <c:pt idx="86">
                  <c:v>41449</c:v>
                </c:pt>
                <c:pt idx="87">
                  <c:v>41450</c:v>
                </c:pt>
                <c:pt idx="88">
                  <c:v>41451</c:v>
                </c:pt>
                <c:pt idx="89">
                  <c:v>41452</c:v>
                </c:pt>
                <c:pt idx="90">
                  <c:v>41453</c:v>
                </c:pt>
                <c:pt idx="91">
                  <c:v>41454</c:v>
                </c:pt>
                <c:pt idx="92">
                  <c:v>41455</c:v>
                </c:pt>
                <c:pt idx="93">
                  <c:v>41456</c:v>
                </c:pt>
                <c:pt idx="94">
                  <c:v>41457</c:v>
                </c:pt>
                <c:pt idx="95">
                  <c:v>41458</c:v>
                </c:pt>
                <c:pt idx="96">
                  <c:v>41459</c:v>
                </c:pt>
                <c:pt idx="97">
                  <c:v>41460</c:v>
                </c:pt>
                <c:pt idx="98">
                  <c:v>41461</c:v>
                </c:pt>
                <c:pt idx="99">
                  <c:v>41462</c:v>
                </c:pt>
                <c:pt idx="100">
                  <c:v>41463</c:v>
                </c:pt>
                <c:pt idx="101">
                  <c:v>41464</c:v>
                </c:pt>
                <c:pt idx="102">
                  <c:v>41465</c:v>
                </c:pt>
                <c:pt idx="103">
                  <c:v>41466</c:v>
                </c:pt>
                <c:pt idx="104">
                  <c:v>41467</c:v>
                </c:pt>
                <c:pt idx="105">
                  <c:v>41468</c:v>
                </c:pt>
                <c:pt idx="106">
                  <c:v>41469</c:v>
                </c:pt>
                <c:pt idx="107">
                  <c:v>41470</c:v>
                </c:pt>
                <c:pt idx="108">
                  <c:v>41471</c:v>
                </c:pt>
                <c:pt idx="109">
                  <c:v>41472</c:v>
                </c:pt>
                <c:pt idx="110">
                  <c:v>41473</c:v>
                </c:pt>
                <c:pt idx="111">
                  <c:v>41474</c:v>
                </c:pt>
                <c:pt idx="112">
                  <c:v>41475</c:v>
                </c:pt>
                <c:pt idx="113">
                  <c:v>41476</c:v>
                </c:pt>
                <c:pt idx="114">
                  <c:v>41477</c:v>
                </c:pt>
                <c:pt idx="115">
                  <c:v>41478</c:v>
                </c:pt>
                <c:pt idx="116">
                  <c:v>41479</c:v>
                </c:pt>
                <c:pt idx="117">
                  <c:v>41480</c:v>
                </c:pt>
                <c:pt idx="118">
                  <c:v>41481</c:v>
                </c:pt>
                <c:pt idx="119">
                  <c:v>41482</c:v>
                </c:pt>
                <c:pt idx="120">
                  <c:v>41483</c:v>
                </c:pt>
                <c:pt idx="121">
                  <c:v>41484</c:v>
                </c:pt>
                <c:pt idx="122">
                  <c:v>41485</c:v>
                </c:pt>
                <c:pt idx="123">
                  <c:v>41486</c:v>
                </c:pt>
                <c:pt idx="124">
                  <c:v>41487</c:v>
                </c:pt>
                <c:pt idx="125">
                  <c:v>41488</c:v>
                </c:pt>
                <c:pt idx="126">
                  <c:v>41489</c:v>
                </c:pt>
                <c:pt idx="127">
                  <c:v>41490</c:v>
                </c:pt>
                <c:pt idx="128">
                  <c:v>41491</c:v>
                </c:pt>
                <c:pt idx="129">
                  <c:v>41492</c:v>
                </c:pt>
                <c:pt idx="130">
                  <c:v>41493</c:v>
                </c:pt>
                <c:pt idx="131">
                  <c:v>41493</c:v>
                </c:pt>
                <c:pt idx="132">
                  <c:v>41494</c:v>
                </c:pt>
                <c:pt idx="133">
                  <c:v>41495</c:v>
                </c:pt>
                <c:pt idx="134">
                  <c:v>41496</c:v>
                </c:pt>
                <c:pt idx="135">
                  <c:v>41497</c:v>
                </c:pt>
                <c:pt idx="136">
                  <c:v>41498</c:v>
                </c:pt>
                <c:pt idx="137">
                  <c:v>41499</c:v>
                </c:pt>
                <c:pt idx="138">
                  <c:v>41500</c:v>
                </c:pt>
                <c:pt idx="139">
                  <c:v>41501</c:v>
                </c:pt>
                <c:pt idx="140">
                  <c:v>41502</c:v>
                </c:pt>
                <c:pt idx="141">
                  <c:v>41503</c:v>
                </c:pt>
                <c:pt idx="142">
                  <c:v>41504</c:v>
                </c:pt>
                <c:pt idx="143">
                  <c:v>41505</c:v>
                </c:pt>
                <c:pt idx="144">
                  <c:v>41506</c:v>
                </c:pt>
                <c:pt idx="145">
                  <c:v>41507</c:v>
                </c:pt>
                <c:pt idx="146">
                  <c:v>41508</c:v>
                </c:pt>
                <c:pt idx="147">
                  <c:v>41509</c:v>
                </c:pt>
                <c:pt idx="148">
                  <c:v>41510</c:v>
                </c:pt>
                <c:pt idx="149">
                  <c:v>41511</c:v>
                </c:pt>
                <c:pt idx="150">
                  <c:v>41512</c:v>
                </c:pt>
                <c:pt idx="151">
                  <c:v>41513</c:v>
                </c:pt>
                <c:pt idx="152">
                  <c:v>41514</c:v>
                </c:pt>
                <c:pt idx="153">
                  <c:v>41515</c:v>
                </c:pt>
                <c:pt idx="154">
                  <c:v>41516</c:v>
                </c:pt>
                <c:pt idx="155">
                  <c:v>41517</c:v>
                </c:pt>
                <c:pt idx="156">
                  <c:v>41518</c:v>
                </c:pt>
                <c:pt idx="157">
                  <c:v>41519</c:v>
                </c:pt>
                <c:pt idx="158">
                  <c:v>41520</c:v>
                </c:pt>
                <c:pt idx="159">
                  <c:v>41521</c:v>
                </c:pt>
                <c:pt idx="160">
                  <c:v>41522</c:v>
                </c:pt>
                <c:pt idx="161">
                  <c:v>41523</c:v>
                </c:pt>
                <c:pt idx="162">
                  <c:v>41524</c:v>
                </c:pt>
                <c:pt idx="163">
                  <c:v>41525</c:v>
                </c:pt>
                <c:pt idx="164">
                  <c:v>41526</c:v>
                </c:pt>
                <c:pt idx="165">
                  <c:v>41527</c:v>
                </c:pt>
                <c:pt idx="166">
                  <c:v>41528</c:v>
                </c:pt>
                <c:pt idx="167">
                  <c:v>41529</c:v>
                </c:pt>
                <c:pt idx="168">
                  <c:v>41530</c:v>
                </c:pt>
                <c:pt idx="169">
                  <c:v>41531</c:v>
                </c:pt>
                <c:pt idx="170">
                  <c:v>41532</c:v>
                </c:pt>
                <c:pt idx="171">
                  <c:v>41533</c:v>
                </c:pt>
                <c:pt idx="172">
                  <c:v>41534</c:v>
                </c:pt>
                <c:pt idx="173">
                  <c:v>41535</c:v>
                </c:pt>
                <c:pt idx="174">
                  <c:v>41536</c:v>
                </c:pt>
                <c:pt idx="175">
                  <c:v>41537</c:v>
                </c:pt>
                <c:pt idx="176">
                  <c:v>41538</c:v>
                </c:pt>
                <c:pt idx="177">
                  <c:v>41539</c:v>
                </c:pt>
                <c:pt idx="178">
                  <c:v>41540</c:v>
                </c:pt>
                <c:pt idx="179">
                  <c:v>41541</c:v>
                </c:pt>
                <c:pt idx="180">
                  <c:v>41542</c:v>
                </c:pt>
                <c:pt idx="181">
                  <c:v>41543</c:v>
                </c:pt>
                <c:pt idx="182">
                  <c:v>41544</c:v>
                </c:pt>
                <c:pt idx="183">
                  <c:v>41545</c:v>
                </c:pt>
                <c:pt idx="184">
                  <c:v>41546</c:v>
                </c:pt>
                <c:pt idx="185">
                  <c:v>41547</c:v>
                </c:pt>
              </c:numCache>
            </c:numRef>
          </c:cat>
          <c:val>
            <c:numRef>
              <c:f>Sheet1!$C$2:$C$187</c:f>
              <c:numCache>
                <c:formatCode>0</c:formatCode>
                <c:ptCount val="186"/>
                <c:pt idx="0">
                  <c:v>1.2785203549329121</c:v>
                </c:pt>
                <c:pt idx="1">
                  <c:v>1.2139893591003366</c:v>
                </c:pt>
                <c:pt idx="2">
                  <c:v>1.1494583632677615</c:v>
                </c:pt>
                <c:pt idx="3">
                  <c:v>1.0712159200178191</c:v>
                </c:pt>
                <c:pt idx="4">
                  <c:v>1.0694668163502958</c:v>
                </c:pt>
                <c:pt idx="5">
                  <c:v>1.0970269291537931</c:v>
                </c:pt>
                <c:pt idx="6">
                  <c:v>1.1245870419572888</c:v>
                </c:pt>
                <c:pt idx="7">
                  <c:v>1.1521471547607856</c:v>
                </c:pt>
                <c:pt idx="8">
                  <c:v>1.1797072675642799</c:v>
                </c:pt>
                <c:pt idx="9">
                  <c:v>1.2072673803677758</c:v>
                </c:pt>
                <c:pt idx="10">
                  <c:v>1.2668829911923249</c:v>
                </c:pt>
                <c:pt idx="11">
                  <c:v>1.4264038870492324</c:v>
                </c:pt>
                <c:pt idx="12">
                  <c:v>1.5601712638271756</c:v>
                </c:pt>
                <c:pt idx="13">
                  <c:v>1.6939386406051204</c:v>
                </c:pt>
                <c:pt idx="14">
                  <c:v>1.827706017383063</c:v>
                </c:pt>
                <c:pt idx="15">
                  <c:v>1.9614733941610067</c:v>
                </c:pt>
                <c:pt idx="16">
                  <c:v>2.0952407709389522</c:v>
                </c:pt>
                <c:pt idx="17">
                  <c:v>2.1998392782583691</c:v>
                </c:pt>
                <c:pt idx="18">
                  <c:v>2.2908503520564487</c:v>
                </c:pt>
                <c:pt idx="19">
                  <c:v>2.3735306904669367</c:v>
                </c:pt>
                <c:pt idx="20">
                  <c:v>2.4562110288774242</c:v>
                </c:pt>
                <c:pt idx="21">
                  <c:v>2.5388913672879139</c:v>
                </c:pt>
                <c:pt idx="22">
                  <c:v>2.6215717056984005</c:v>
                </c:pt>
                <c:pt idx="23">
                  <c:v>2.7042520441088871</c:v>
                </c:pt>
                <c:pt idx="24">
                  <c:v>2.7753154241227431</c:v>
                </c:pt>
                <c:pt idx="25">
                  <c:v>2.5402357630344259</c:v>
                </c:pt>
                <c:pt idx="26">
                  <c:v>2.2935391435494714</c:v>
                </c:pt>
                <c:pt idx="27">
                  <c:v>2.0468425240645178</c:v>
                </c:pt>
                <c:pt idx="28">
                  <c:v>1.8001459045795705</c:v>
                </c:pt>
                <c:pt idx="29">
                  <c:v>1.5534492850946118</c:v>
                </c:pt>
                <c:pt idx="30">
                  <c:v>1.3067526656096633</c:v>
                </c:pt>
                <c:pt idx="31">
                  <c:v>1.0463267466069184</c:v>
                </c:pt>
                <c:pt idx="32">
                  <c:v>1.0243623390548182</c:v>
                </c:pt>
                <c:pt idx="33">
                  <c:v>1.0030536664726033</c:v>
                </c:pt>
                <c:pt idx="34">
                  <c:v>0.98174499389038794</c:v>
                </c:pt>
                <c:pt idx="35">
                  <c:v>0.96043632130817269</c:v>
                </c:pt>
                <c:pt idx="36">
                  <c:v>0.93912764872595711</c:v>
                </c:pt>
                <c:pt idx="37">
                  <c:v>0.92122950867051601</c:v>
                </c:pt>
                <c:pt idx="38">
                  <c:v>2.6800529206716588</c:v>
                </c:pt>
                <c:pt idx="39">
                  <c:v>4.4701158571523898</c:v>
                </c:pt>
                <c:pt idx="40">
                  <c:v>6.2601787936331341</c:v>
                </c:pt>
                <c:pt idx="41">
                  <c:v>8.0502417301138109</c:v>
                </c:pt>
                <c:pt idx="42">
                  <c:v>9.8403046665945499</c:v>
                </c:pt>
                <c:pt idx="43">
                  <c:v>11.63036760307528</c:v>
                </c:pt>
                <c:pt idx="44">
                  <c:v>23.881405568192005</c:v>
                </c:pt>
                <c:pt idx="45">
                  <c:v>5.5600723680988757</c:v>
                </c:pt>
                <c:pt idx="46">
                  <c:v>14.041285660677495</c:v>
                </c:pt>
                <c:pt idx="47">
                  <c:v>4.3095623492944304</c:v>
                </c:pt>
                <c:pt idx="48">
                  <c:v>4.1151953800732395</c:v>
                </c:pt>
                <c:pt idx="49">
                  <c:v>3.5747482899754108</c:v>
                </c:pt>
                <c:pt idx="50">
                  <c:v>3.0343011998775942</c:v>
                </c:pt>
                <c:pt idx="51">
                  <c:v>2.4938541097797606</c:v>
                </c:pt>
                <c:pt idx="52">
                  <c:v>1.8221350300764094</c:v>
                </c:pt>
                <c:pt idx="53">
                  <c:v>1.4616513563891416</c:v>
                </c:pt>
                <c:pt idx="54">
                  <c:v>0.86970383154347919</c:v>
                </c:pt>
                <c:pt idx="55">
                  <c:v>0.99283625879911153</c:v>
                </c:pt>
                <c:pt idx="56">
                  <c:v>1.0782053887026231</c:v>
                </c:pt>
                <c:pt idx="57">
                  <c:v>1.1635745186061346</c:v>
                </c:pt>
                <c:pt idx="58">
                  <c:v>1.248943648509647</c:v>
                </c:pt>
                <c:pt idx="59">
                  <c:v>1.3343127784131599</c:v>
                </c:pt>
                <c:pt idx="60">
                  <c:v>1.3427944201447899</c:v>
                </c:pt>
                <c:pt idx="61">
                  <c:v>1.217628539679134</c:v>
                </c:pt>
                <c:pt idx="62">
                  <c:v>1.197856610142191</c:v>
                </c:pt>
                <c:pt idx="63">
                  <c:v>1.179035069691025</c:v>
                </c:pt>
                <c:pt idx="64">
                  <c:v>1.1602135292398565</c:v>
                </c:pt>
                <c:pt idx="65">
                  <c:v>1.1413919887886879</c:v>
                </c:pt>
                <c:pt idx="66">
                  <c:v>1.124677583908807</c:v>
                </c:pt>
                <c:pt idx="67">
                  <c:v>2.4064651231220728</c:v>
                </c:pt>
                <c:pt idx="68">
                  <c:v>3.3071702088204127</c:v>
                </c:pt>
                <c:pt idx="69">
                  <c:v>3.9780670139290004</c:v>
                </c:pt>
                <c:pt idx="70">
                  <c:v>4.4170122251651742</c:v>
                </c:pt>
                <c:pt idx="71">
                  <c:v>4.8559574364013445</c:v>
                </c:pt>
                <c:pt idx="72">
                  <c:v>5.2949026476375032</c:v>
                </c:pt>
                <c:pt idx="73">
                  <c:v>5.3296621879456572</c:v>
                </c:pt>
                <c:pt idx="74">
                  <c:v>5.5556613038750164</c:v>
                </c:pt>
                <c:pt idx="75">
                  <c:v>3.3754486328448148</c:v>
                </c:pt>
                <c:pt idx="76">
                  <c:v>3.1068985701892324</c:v>
                </c:pt>
                <c:pt idx="77">
                  <c:v>2.8393638166333397</c:v>
                </c:pt>
                <c:pt idx="78">
                  <c:v>2.5718290630774558</c:v>
                </c:pt>
                <c:pt idx="79">
                  <c:v>2.3042943095215711</c:v>
                </c:pt>
                <c:pt idx="80">
                  <c:v>2.4676383927227752</c:v>
                </c:pt>
                <c:pt idx="81">
                  <c:v>2.0342461010287134</c:v>
                </c:pt>
                <c:pt idx="82">
                  <c:v>2.5161196529614354</c:v>
                </c:pt>
                <c:pt idx="83">
                  <c:v>2.9979932048941516</c:v>
                </c:pt>
                <c:pt idx="84">
                  <c:v>2.8696127209298607</c:v>
                </c:pt>
                <c:pt idx="85">
                  <c:v>2.7029076483623786</c:v>
                </c:pt>
                <c:pt idx="86">
                  <c:v>2.5362025757948858</c:v>
                </c:pt>
                <c:pt idx="87">
                  <c:v>2.3694975032274002</c:v>
                </c:pt>
                <c:pt idx="88">
                  <c:v>2.2027924306599131</c:v>
                </c:pt>
                <c:pt idx="89">
                  <c:v>1.9935109457553208</c:v>
                </c:pt>
                <c:pt idx="90">
                  <c:v>3.185545721360163</c:v>
                </c:pt>
                <c:pt idx="91">
                  <c:v>4.2214026440476564</c:v>
                </c:pt>
                <c:pt idx="92">
                  <c:v>5.2572595667351747</c:v>
                </c:pt>
                <c:pt idx="93">
                  <c:v>6.2931164894226708</c:v>
                </c:pt>
                <c:pt idx="94">
                  <c:v>6.7630565759675392</c:v>
                </c:pt>
                <c:pt idx="95">
                  <c:v>6.5767839919367104</c:v>
                </c:pt>
                <c:pt idx="96">
                  <c:v>5.7741797312690304</c:v>
                </c:pt>
                <c:pt idx="97">
                  <c:v>4.9715754706013744</c:v>
                </c:pt>
                <c:pt idx="98">
                  <c:v>4.1689712099337113</c:v>
                </c:pt>
                <c:pt idx="99">
                  <c:v>3.3663669492660357</c:v>
                </c:pt>
                <c:pt idx="100">
                  <c:v>2.5637626885983802</c:v>
                </c:pt>
                <c:pt idx="101">
                  <c:v>1.5912957133461578</c:v>
                </c:pt>
                <c:pt idx="102">
                  <c:v>1.9767896994118921</c:v>
                </c:pt>
                <c:pt idx="103">
                  <c:v>1.5641045431209697</c:v>
                </c:pt>
                <c:pt idx="104">
                  <c:v>1.5541214829678718</c:v>
                </c:pt>
                <c:pt idx="105">
                  <c:v>1.5420219212492641</c:v>
                </c:pt>
                <c:pt idx="106">
                  <c:v>1.529922359530655</c:v>
                </c:pt>
                <c:pt idx="107">
                  <c:v>1.5178227978120467</c:v>
                </c:pt>
                <c:pt idx="108">
                  <c:v>1.5090672326045536</c:v>
                </c:pt>
                <c:pt idx="109">
                  <c:v>1.4434283374947772</c:v>
                </c:pt>
                <c:pt idx="110">
                  <c:v>1.377789442385003</c:v>
                </c:pt>
                <c:pt idx="111">
                  <c:v>1.3524621209910725</c:v>
                </c:pt>
                <c:pt idx="112">
                  <c:v>1.3712836614422401</c:v>
                </c:pt>
                <c:pt idx="113">
                  <c:v>1.3901052018934081</c:v>
                </c:pt>
                <c:pt idx="114">
                  <c:v>1.4089267423445746</c:v>
                </c:pt>
                <c:pt idx="115">
                  <c:v>1.4277482827957433</c:v>
                </c:pt>
                <c:pt idx="116">
                  <c:v>1.494031068471638</c:v>
                </c:pt>
                <c:pt idx="117">
                  <c:v>1.4850195415971552</c:v>
                </c:pt>
                <c:pt idx="118">
                  <c:v>1.4498635928258652</c:v>
                </c:pt>
                <c:pt idx="119">
                  <c:v>1.4147076440545758</c:v>
                </c:pt>
                <c:pt idx="120">
                  <c:v>1.3795516952832882</c:v>
                </c:pt>
                <c:pt idx="121">
                  <c:v>1.344395746512</c:v>
                </c:pt>
                <c:pt idx="122">
                  <c:v>1.3092397977407098</c:v>
                </c:pt>
                <c:pt idx="123">
                  <c:v>1.2740838489694224</c:v>
                </c:pt>
                <c:pt idx="124">
                  <c:v>1.2073974448124172</c:v>
                </c:pt>
                <c:pt idx="125">
                  <c:v>1.132384537287058</c:v>
                </c:pt>
                <c:pt idx="126">
                  <c:v>1.0929937419142564</c:v>
                </c:pt>
                <c:pt idx="127">
                  <c:v>1.0536029465414549</c:v>
                </c:pt>
                <c:pt idx="128">
                  <c:v>1.0142121511686542</c:v>
                </c:pt>
                <c:pt idx="129">
                  <c:v>0.97482135579585205</c:v>
                </c:pt>
                <c:pt idx="130">
                  <c:v>0.97315532782752567</c:v>
                </c:pt>
                <c:pt idx="131">
                  <c:v>0.62525417489168833</c:v>
                </c:pt>
                <c:pt idx="132">
                  <c:v>0.66009831153739162</c:v>
                </c:pt>
                <c:pt idx="133">
                  <c:v>0.69505260094670351</c:v>
                </c:pt>
                <c:pt idx="134">
                  <c:v>0.73000689035601463</c:v>
                </c:pt>
                <c:pt idx="135">
                  <c:v>0.76496117976532729</c:v>
                </c:pt>
                <c:pt idx="136">
                  <c:v>0.79988654297451933</c:v>
                </c:pt>
                <c:pt idx="137">
                  <c:v>0.79285739150545143</c:v>
                </c:pt>
                <c:pt idx="138">
                  <c:v>0.78055617042486658</c:v>
                </c:pt>
                <c:pt idx="139">
                  <c:v>0.7682549493442824</c:v>
                </c:pt>
                <c:pt idx="140">
                  <c:v>0.75595372826369756</c:v>
                </c:pt>
                <c:pt idx="141">
                  <c:v>0.74365250718311282</c:v>
                </c:pt>
                <c:pt idx="142">
                  <c:v>0.73135128610252764</c:v>
                </c:pt>
                <c:pt idx="143">
                  <c:v>0.71905006502194257</c:v>
                </c:pt>
                <c:pt idx="144">
                  <c:v>0.7067488439413584</c:v>
                </c:pt>
                <c:pt idx="145">
                  <c:v>0.69444762286077355</c:v>
                </c:pt>
                <c:pt idx="146">
                  <c:v>0.6821464017801887</c:v>
                </c:pt>
                <c:pt idx="147">
                  <c:v>0.66984518069960408</c:v>
                </c:pt>
                <c:pt idx="148">
                  <c:v>0.65754395961901924</c:v>
                </c:pt>
                <c:pt idx="149">
                  <c:v>0.64524273853843472</c:v>
                </c:pt>
                <c:pt idx="150">
                  <c:v>0.63294151745784988</c:v>
                </c:pt>
                <c:pt idx="151">
                  <c:v>0.62064029637726492</c:v>
                </c:pt>
                <c:pt idx="152">
                  <c:v>0.60833907529667963</c:v>
                </c:pt>
                <c:pt idx="153">
                  <c:v>0.59603785421609468</c:v>
                </c:pt>
                <c:pt idx="154">
                  <c:v>0.57946589210970045</c:v>
                </c:pt>
                <c:pt idx="155">
                  <c:v>1.1508027590142884</c:v>
                </c:pt>
                <c:pt idx="156">
                  <c:v>1.7248597427749111</c:v>
                </c:pt>
                <c:pt idx="157">
                  <c:v>2.2989167265355364</c:v>
                </c:pt>
                <c:pt idx="158">
                  <c:v>2.8729737102961588</c:v>
                </c:pt>
                <c:pt idx="159">
                  <c:v>3.445607173570663</c:v>
                </c:pt>
                <c:pt idx="160">
                  <c:v>3.2910807874613734</c:v>
                </c:pt>
                <c:pt idx="161">
                  <c:v>3.1337864851194697</c:v>
                </c:pt>
                <c:pt idx="162">
                  <c:v>2.9764921827775606</c:v>
                </c:pt>
                <c:pt idx="163">
                  <c:v>2.8191978804356608</c:v>
                </c:pt>
                <c:pt idx="164">
                  <c:v>2.6646892562562212</c:v>
                </c:pt>
                <c:pt idx="165">
                  <c:v>2.6245965961280526</c:v>
                </c:pt>
                <c:pt idx="166">
                  <c:v>2.6155219248390953</c:v>
                </c:pt>
                <c:pt idx="167">
                  <c:v>2.6064472535501397</c:v>
                </c:pt>
                <c:pt idx="168">
                  <c:v>2.5973725822611842</c:v>
                </c:pt>
                <c:pt idx="169">
                  <c:v>2.5882979109722282</c:v>
                </c:pt>
                <c:pt idx="170">
                  <c:v>2.5792232396832704</c:v>
                </c:pt>
                <c:pt idx="171">
                  <c:v>2.570148568394317</c:v>
                </c:pt>
                <c:pt idx="172">
                  <c:v>2.5610738971053602</c:v>
                </c:pt>
                <c:pt idx="173">
                  <c:v>2.5823100994270112</c:v>
                </c:pt>
                <c:pt idx="174">
                  <c:v>2.5785510418100186</c:v>
                </c:pt>
                <c:pt idx="175">
                  <c:v>2.5368747736681421</c:v>
                </c:pt>
                <c:pt idx="176">
                  <c:v>2.4951985055262718</c:v>
                </c:pt>
                <c:pt idx="177">
                  <c:v>2.4535222373844001</c:v>
                </c:pt>
                <c:pt idx="178">
                  <c:v>2.4118459692425258</c:v>
                </c:pt>
                <c:pt idx="179">
                  <c:v>2.3701697011006559</c:v>
                </c:pt>
                <c:pt idx="180">
                  <c:v>2.3284934329587825</c:v>
                </c:pt>
                <c:pt idx="181">
                  <c:v>2.286817164816914</c:v>
                </c:pt>
                <c:pt idx="182">
                  <c:v>2.2051020200193259</c:v>
                </c:pt>
                <c:pt idx="183">
                  <c:v>2.3526925563959971</c:v>
                </c:pt>
                <c:pt idx="184">
                  <c:v>2.5005760885123216</c:v>
                </c:pt>
                <c:pt idx="185">
                  <c:v>2.6484596206286337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 ton/acre, Biennial</c:v>
                </c:pt>
              </c:strCache>
            </c:strRef>
          </c:tx>
          <c:marker>
            <c:symbol val="none"/>
          </c:marker>
          <c:cat>
            <c:numRef>
              <c:f>Sheet1!$A$2:$A$187</c:f>
              <c:numCache>
                <c:formatCode>m/d/yyyy</c:formatCode>
                <c:ptCount val="186"/>
                <c:pt idx="0">
                  <c:v>41365</c:v>
                </c:pt>
                <c:pt idx="1">
                  <c:v>41366</c:v>
                </c:pt>
                <c:pt idx="2">
                  <c:v>41367</c:v>
                </c:pt>
                <c:pt idx="3">
                  <c:v>41368</c:v>
                </c:pt>
                <c:pt idx="4">
                  <c:v>41369</c:v>
                </c:pt>
                <c:pt idx="5">
                  <c:v>41370</c:v>
                </c:pt>
                <c:pt idx="6">
                  <c:v>41371</c:v>
                </c:pt>
                <c:pt idx="7">
                  <c:v>41372</c:v>
                </c:pt>
                <c:pt idx="8">
                  <c:v>41373</c:v>
                </c:pt>
                <c:pt idx="9">
                  <c:v>41374</c:v>
                </c:pt>
                <c:pt idx="10">
                  <c:v>41375</c:v>
                </c:pt>
                <c:pt idx="11">
                  <c:v>41376</c:v>
                </c:pt>
                <c:pt idx="12">
                  <c:v>41377</c:v>
                </c:pt>
                <c:pt idx="13">
                  <c:v>41378</c:v>
                </c:pt>
                <c:pt idx="14">
                  <c:v>41379</c:v>
                </c:pt>
                <c:pt idx="15">
                  <c:v>41380</c:v>
                </c:pt>
                <c:pt idx="16">
                  <c:v>41381</c:v>
                </c:pt>
                <c:pt idx="17">
                  <c:v>41382</c:v>
                </c:pt>
                <c:pt idx="18">
                  <c:v>41383</c:v>
                </c:pt>
                <c:pt idx="19">
                  <c:v>41384</c:v>
                </c:pt>
                <c:pt idx="20">
                  <c:v>41385</c:v>
                </c:pt>
                <c:pt idx="21">
                  <c:v>41386</c:v>
                </c:pt>
                <c:pt idx="22">
                  <c:v>41387</c:v>
                </c:pt>
                <c:pt idx="23">
                  <c:v>41388</c:v>
                </c:pt>
                <c:pt idx="24">
                  <c:v>41389</c:v>
                </c:pt>
                <c:pt idx="25">
                  <c:v>41390</c:v>
                </c:pt>
                <c:pt idx="26">
                  <c:v>41391</c:v>
                </c:pt>
                <c:pt idx="27">
                  <c:v>41392</c:v>
                </c:pt>
                <c:pt idx="28">
                  <c:v>41393</c:v>
                </c:pt>
                <c:pt idx="29">
                  <c:v>41394</c:v>
                </c:pt>
                <c:pt idx="30">
                  <c:v>41395</c:v>
                </c:pt>
                <c:pt idx="31">
                  <c:v>41396</c:v>
                </c:pt>
                <c:pt idx="32">
                  <c:v>41397</c:v>
                </c:pt>
                <c:pt idx="33">
                  <c:v>41398</c:v>
                </c:pt>
                <c:pt idx="34">
                  <c:v>41399</c:v>
                </c:pt>
                <c:pt idx="35">
                  <c:v>41400</c:v>
                </c:pt>
                <c:pt idx="36">
                  <c:v>41401</c:v>
                </c:pt>
                <c:pt idx="37">
                  <c:v>41402</c:v>
                </c:pt>
                <c:pt idx="38">
                  <c:v>41403</c:v>
                </c:pt>
                <c:pt idx="39">
                  <c:v>41404</c:v>
                </c:pt>
                <c:pt idx="40">
                  <c:v>41405</c:v>
                </c:pt>
                <c:pt idx="41">
                  <c:v>41406</c:v>
                </c:pt>
                <c:pt idx="42">
                  <c:v>41407</c:v>
                </c:pt>
                <c:pt idx="43">
                  <c:v>41408</c:v>
                </c:pt>
                <c:pt idx="44">
                  <c:v>41408</c:v>
                </c:pt>
                <c:pt idx="45">
                  <c:v>41409</c:v>
                </c:pt>
                <c:pt idx="46">
                  <c:v>41409</c:v>
                </c:pt>
                <c:pt idx="47">
                  <c:v>41410</c:v>
                </c:pt>
                <c:pt idx="48">
                  <c:v>41411</c:v>
                </c:pt>
                <c:pt idx="49">
                  <c:v>41412</c:v>
                </c:pt>
                <c:pt idx="50">
                  <c:v>41413</c:v>
                </c:pt>
                <c:pt idx="51">
                  <c:v>41414</c:v>
                </c:pt>
                <c:pt idx="52">
                  <c:v>41415</c:v>
                </c:pt>
                <c:pt idx="53">
                  <c:v>41416</c:v>
                </c:pt>
                <c:pt idx="54">
                  <c:v>41417</c:v>
                </c:pt>
                <c:pt idx="55">
                  <c:v>41418</c:v>
                </c:pt>
                <c:pt idx="56">
                  <c:v>41419</c:v>
                </c:pt>
                <c:pt idx="57">
                  <c:v>41420</c:v>
                </c:pt>
                <c:pt idx="58">
                  <c:v>41421</c:v>
                </c:pt>
                <c:pt idx="59">
                  <c:v>41422</c:v>
                </c:pt>
                <c:pt idx="60">
                  <c:v>41423</c:v>
                </c:pt>
                <c:pt idx="61">
                  <c:v>41424</c:v>
                </c:pt>
                <c:pt idx="62">
                  <c:v>41425</c:v>
                </c:pt>
                <c:pt idx="63">
                  <c:v>41426</c:v>
                </c:pt>
                <c:pt idx="64">
                  <c:v>41427</c:v>
                </c:pt>
                <c:pt idx="65">
                  <c:v>41428</c:v>
                </c:pt>
                <c:pt idx="66">
                  <c:v>41429</c:v>
                </c:pt>
                <c:pt idx="67">
                  <c:v>41430</c:v>
                </c:pt>
                <c:pt idx="68">
                  <c:v>41431</c:v>
                </c:pt>
                <c:pt idx="69">
                  <c:v>41432</c:v>
                </c:pt>
                <c:pt idx="70">
                  <c:v>41433</c:v>
                </c:pt>
                <c:pt idx="71">
                  <c:v>41434</c:v>
                </c:pt>
                <c:pt idx="72">
                  <c:v>41435</c:v>
                </c:pt>
                <c:pt idx="73">
                  <c:v>41436</c:v>
                </c:pt>
                <c:pt idx="74">
                  <c:v>41437</c:v>
                </c:pt>
                <c:pt idx="75">
                  <c:v>41438</c:v>
                </c:pt>
                <c:pt idx="76">
                  <c:v>41439</c:v>
                </c:pt>
                <c:pt idx="77">
                  <c:v>41440</c:v>
                </c:pt>
                <c:pt idx="78">
                  <c:v>41441</c:v>
                </c:pt>
                <c:pt idx="79">
                  <c:v>41442</c:v>
                </c:pt>
                <c:pt idx="80">
                  <c:v>41443</c:v>
                </c:pt>
                <c:pt idx="81">
                  <c:v>41444</c:v>
                </c:pt>
                <c:pt idx="82">
                  <c:v>41445</c:v>
                </c:pt>
                <c:pt idx="83">
                  <c:v>41446</c:v>
                </c:pt>
                <c:pt idx="84">
                  <c:v>41447</c:v>
                </c:pt>
                <c:pt idx="85">
                  <c:v>41448</c:v>
                </c:pt>
                <c:pt idx="86">
                  <c:v>41449</c:v>
                </c:pt>
                <c:pt idx="87">
                  <c:v>41450</c:v>
                </c:pt>
                <c:pt idx="88">
                  <c:v>41451</c:v>
                </c:pt>
                <c:pt idx="89">
                  <c:v>41452</c:v>
                </c:pt>
                <c:pt idx="90">
                  <c:v>41453</c:v>
                </c:pt>
                <c:pt idx="91">
                  <c:v>41454</c:v>
                </c:pt>
                <c:pt idx="92">
                  <c:v>41455</c:v>
                </c:pt>
                <c:pt idx="93">
                  <c:v>41456</c:v>
                </c:pt>
                <c:pt idx="94">
                  <c:v>41457</c:v>
                </c:pt>
                <c:pt idx="95">
                  <c:v>41458</c:v>
                </c:pt>
                <c:pt idx="96">
                  <c:v>41459</c:v>
                </c:pt>
                <c:pt idx="97">
                  <c:v>41460</c:v>
                </c:pt>
                <c:pt idx="98">
                  <c:v>41461</c:v>
                </c:pt>
                <c:pt idx="99">
                  <c:v>41462</c:v>
                </c:pt>
                <c:pt idx="100">
                  <c:v>41463</c:v>
                </c:pt>
                <c:pt idx="101">
                  <c:v>41464</c:v>
                </c:pt>
                <c:pt idx="102">
                  <c:v>41465</c:v>
                </c:pt>
                <c:pt idx="103">
                  <c:v>41466</c:v>
                </c:pt>
                <c:pt idx="104">
                  <c:v>41467</c:v>
                </c:pt>
                <c:pt idx="105">
                  <c:v>41468</c:v>
                </c:pt>
                <c:pt idx="106">
                  <c:v>41469</c:v>
                </c:pt>
                <c:pt idx="107">
                  <c:v>41470</c:v>
                </c:pt>
                <c:pt idx="108">
                  <c:v>41471</c:v>
                </c:pt>
                <c:pt idx="109">
                  <c:v>41472</c:v>
                </c:pt>
                <c:pt idx="110">
                  <c:v>41473</c:v>
                </c:pt>
                <c:pt idx="111">
                  <c:v>41474</c:v>
                </c:pt>
                <c:pt idx="112">
                  <c:v>41475</c:v>
                </c:pt>
                <c:pt idx="113">
                  <c:v>41476</c:v>
                </c:pt>
                <c:pt idx="114">
                  <c:v>41477</c:v>
                </c:pt>
                <c:pt idx="115">
                  <c:v>41478</c:v>
                </c:pt>
                <c:pt idx="116">
                  <c:v>41479</c:v>
                </c:pt>
                <c:pt idx="117">
                  <c:v>41480</c:v>
                </c:pt>
                <c:pt idx="118">
                  <c:v>41481</c:v>
                </c:pt>
                <c:pt idx="119">
                  <c:v>41482</c:v>
                </c:pt>
                <c:pt idx="120">
                  <c:v>41483</c:v>
                </c:pt>
                <c:pt idx="121">
                  <c:v>41484</c:v>
                </c:pt>
                <c:pt idx="122">
                  <c:v>41485</c:v>
                </c:pt>
                <c:pt idx="123">
                  <c:v>41486</c:v>
                </c:pt>
                <c:pt idx="124">
                  <c:v>41487</c:v>
                </c:pt>
                <c:pt idx="125">
                  <c:v>41488</c:v>
                </c:pt>
                <c:pt idx="126">
                  <c:v>41489</c:v>
                </c:pt>
                <c:pt idx="127">
                  <c:v>41490</c:v>
                </c:pt>
                <c:pt idx="128">
                  <c:v>41491</c:v>
                </c:pt>
                <c:pt idx="129">
                  <c:v>41492</c:v>
                </c:pt>
                <c:pt idx="130">
                  <c:v>41493</c:v>
                </c:pt>
                <c:pt idx="131">
                  <c:v>41493</c:v>
                </c:pt>
                <c:pt idx="132">
                  <c:v>41494</c:v>
                </c:pt>
                <c:pt idx="133">
                  <c:v>41495</c:v>
                </c:pt>
                <c:pt idx="134">
                  <c:v>41496</c:v>
                </c:pt>
                <c:pt idx="135">
                  <c:v>41497</c:v>
                </c:pt>
                <c:pt idx="136">
                  <c:v>41498</c:v>
                </c:pt>
                <c:pt idx="137">
                  <c:v>41499</c:v>
                </c:pt>
                <c:pt idx="138">
                  <c:v>41500</c:v>
                </c:pt>
                <c:pt idx="139">
                  <c:v>41501</c:v>
                </c:pt>
                <c:pt idx="140">
                  <c:v>41502</c:v>
                </c:pt>
                <c:pt idx="141">
                  <c:v>41503</c:v>
                </c:pt>
                <c:pt idx="142">
                  <c:v>41504</c:v>
                </c:pt>
                <c:pt idx="143">
                  <c:v>41505</c:v>
                </c:pt>
                <c:pt idx="144">
                  <c:v>41506</c:v>
                </c:pt>
                <c:pt idx="145">
                  <c:v>41507</c:v>
                </c:pt>
                <c:pt idx="146">
                  <c:v>41508</c:v>
                </c:pt>
                <c:pt idx="147">
                  <c:v>41509</c:v>
                </c:pt>
                <c:pt idx="148">
                  <c:v>41510</c:v>
                </c:pt>
                <c:pt idx="149">
                  <c:v>41511</c:v>
                </c:pt>
                <c:pt idx="150">
                  <c:v>41512</c:v>
                </c:pt>
                <c:pt idx="151">
                  <c:v>41513</c:v>
                </c:pt>
                <c:pt idx="152">
                  <c:v>41514</c:v>
                </c:pt>
                <c:pt idx="153">
                  <c:v>41515</c:v>
                </c:pt>
                <c:pt idx="154">
                  <c:v>41516</c:v>
                </c:pt>
                <c:pt idx="155">
                  <c:v>41517</c:v>
                </c:pt>
                <c:pt idx="156">
                  <c:v>41518</c:v>
                </c:pt>
                <c:pt idx="157">
                  <c:v>41519</c:v>
                </c:pt>
                <c:pt idx="158">
                  <c:v>41520</c:v>
                </c:pt>
                <c:pt idx="159">
                  <c:v>41521</c:v>
                </c:pt>
                <c:pt idx="160">
                  <c:v>41522</c:v>
                </c:pt>
                <c:pt idx="161">
                  <c:v>41523</c:v>
                </c:pt>
                <c:pt idx="162">
                  <c:v>41524</c:v>
                </c:pt>
                <c:pt idx="163">
                  <c:v>41525</c:v>
                </c:pt>
                <c:pt idx="164">
                  <c:v>41526</c:v>
                </c:pt>
                <c:pt idx="165">
                  <c:v>41527</c:v>
                </c:pt>
                <c:pt idx="166">
                  <c:v>41528</c:v>
                </c:pt>
                <c:pt idx="167">
                  <c:v>41529</c:v>
                </c:pt>
                <c:pt idx="168">
                  <c:v>41530</c:v>
                </c:pt>
                <c:pt idx="169">
                  <c:v>41531</c:v>
                </c:pt>
                <c:pt idx="170">
                  <c:v>41532</c:v>
                </c:pt>
                <c:pt idx="171">
                  <c:v>41533</c:v>
                </c:pt>
                <c:pt idx="172">
                  <c:v>41534</c:v>
                </c:pt>
                <c:pt idx="173">
                  <c:v>41535</c:v>
                </c:pt>
                <c:pt idx="174">
                  <c:v>41536</c:v>
                </c:pt>
                <c:pt idx="175">
                  <c:v>41537</c:v>
                </c:pt>
                <c:pt idx="176">
                  <c:v>41538</c:v>
                </c:pt>
                <c:pt idx="177">
                  <c:v>41539</c:v>
                </c:pt>
                <c:pt idx="178">
                  <c:v>41540</c:v>
                </c:pt>
                <c:pt idx="179">
                  <c:v>41541</c:v>
                </c:pt>
                <c:pt idx="180">
                  <c:v>41542</c:v>
                </c:pt>
                <c:pt idx="181">
                  <c:v>41543</c:v>
                </c:pt>
                <c:pt idx="182">
                  <c:v>41544</c:v>
                </c:pt>
                <c:pt idx="183">
                  <c:v>41545</c:v>
                </c:pt>
                <c:pt idx="184">
                  <c:v>41546</c:v>
                </c:pt>
                <c:pt idx="185">
                  <c:v>41547</c:v>
                </c:pt>
              </c:numCache>
            </c:numRef>
          </c:cat>
          <c:val>
            <c:numRef>
              <c:f>Sheet1!$D$2:$D$187</c:f>
              <c:numCache>
                <c:formatCode>0</c:formatCode>
                <c:ptCount val="186"/>
                <c:pt idx="0">
                  <c:v>3.1811764351840193</c:v>
                </c:pt>
                <c:pt idx="1">
                  <c:v>3.1761349511346002</c:v>
                </c:pt>
                <c:pt idx="2">
                  <c:v>3.1710934670851803</c:v>
                </c:pt>
                <c:pt idx="3">
                  <c:v>3.1645452404368166</c:v>
                </c:pt>
                <c:pt idx="4">
                  <c:v>3.0927824148508534</c:v>
                </c:pt>
                <c:pt idx="5">
                  <c:v>3.0464007615961912</c:v>
                </c:pt>
                <c:pt idx="6">
                  <c:v>3.0000191083415282</c:v>
                </c:pt>
                <c:pt idx="7">
                  <c:v>2.9536374550868629</c:v>
                </c:pt>
                <c:pt idx="8">
                  <c:v>2.907255801832199</c:v>
                </c:pt>
                <c:pt idx="9">
                  <c:v>2.8608741485775386</c:v>
                </c:pt>
                <c:pt idx="10">
                  <c:v>2.8465569987301871</c:v>
                </c:pt>
                <c:pt idx="11">
                  <c:v>2.9610316316926806</c:v>
                </c:pt>
                <c:pt idx="12">
                  <c:v>3.0591725211880565</c:v>
                </c:pt>
                <c:pt idx="13">
                  <c:v>3.1573134106834333</c:v>
                </c:pt>
                <c:pt idx="14">
                  <c:v>3.2554543001788061</c:v>
                </c:pt>
                <c:pt idx="15">
                  <c:v>3.3535951896741829</c:v>
                </c:pt>
                <c:pt idx="16">
                  <c:v>3.4517360791695597</c:v>
                </c:pt>
                <c:pt idx="17">
                  <c:v>3.5269106106666137</c:v>
                </c:pt>
                <c:pt idx="18">
                  <c:v>3.7932125987836094</c:v>
                </c:pt>
                <c:pt idx="19">
                  <c:v>4.0782244970441548</c:v>
                </c:pt>
                <c:pt idx="20">
                  <c:v>4.3632363953047024</c:v>
                </c:pt>
                <c:pt idx="21">
                  <c:v>4.6482482935652429</c:v>
                </c:pt>
                <c:pt idx="22">
                  <c:v>4.9332601918257906</c:v>
                </c:pt>
                <c:pt idx="23">
                  <c:v>5.2182720900863302</c:v>
                </c:pt>
                <c:pt idx="24">
                  <c:v>5.5286160361035304</c:v>
                </c:pt>
                <c:pt idx="25">
                  <c:v>5.2364214326642493</c:v>
                </c:pt>
                <c:pt idx="26">
                  <c:v>4.947376347164167</c:v>
                </c:pt>
                <c:pt idx="27">
                  <c:v>4.6583312616640802</c:v>
                </c:pt>
                <c:pt idx="28">
                  <c:v>4.3692861761640005</c:v>
                </c:pt>
                <c:pt idx="29">
                  <c:v>4.0802410906639324</c:v>
                </c:pt>
                <c:pt idx="30">
                  <c:v>3.791196005163846</c:v>
                </c:pt>
                <c:pt idx="31">
                  <c:v>3.5053052640864975</c:v>
                </c:pt>
                <c:pt idx="32">
                  <c:v>3.516939272875395</c:v>
                </c:pt>
                <c:pt idx="33">
                  <c:v>3.5592877388905202</c:v>
                </c:pt>
                <c:pt idx="34">
                  <c:v>3.6016362049056472</c:v>
                </c:pt>
                <c:pt idx="35">
                  <c:v>3.6439846709207782</c:v>
                </c:pt>
                <c:pt idx="36">
                  <c:v>3.6863331369359047</c:v>
                </c:pt>
                <c:pt idx="37">
                  <c:v>3.755859263936677</c:v>
                </c:pt>
                <c:pt idx="38">
                  <c:v>8.9637586398687681</c:v>
                </c:pt>
                <c:pt idx="39">
                  <c:v>14.169931168236499</c:v>
                </c:pt>
                <c:pt idx="40">
                  <c:v>19.376103696604154</c:v>
                </c:pt>
                <c:pt idx="41">
                  <c:v>24.582276224971871</c:v>
                </c:pt>
                <c:pt idx="42">
                  <c:v>29.788448753339619</c:v>
                </c:pt>
                <c:pt idx="43">
                  <c:v>34.994621281707339</c:v>
                </c:pt>
                <c:pt idx="44">
                  <c:v>56.531646162886148</c:v>
                </c:pt>
                <c:pt idx="45">
                  <c:v>12.703162407755748</c:v>
                </c:pt>
                <c:pt idx="46">
                  <c:v>23.686087794142573</c:v>
                </c:pt>
                <c:pt idx="47">
                  <c:v>4.5443595301250799</c:v>
                </c:pt>
                <c:pt idx="48">
                  <c:v>4.5568293828024293</c:v>
                </c:pt>
                <c:pt idx="49">
                  <c:v>4.2200582483011653</c:v>
                </c:pt>
                <c:pt idx="50">
                  <c:v>3.8832871137999132</c:v>
                </c:pt>
                <c:pt idx="51">
                  <c:v>3.5465159792986527</c:v>
                </c:pt>
                <c:pt idx="52">
                  <c:v>2.995227692896103</c:v>
                </c:pt>
                <c:pt idx="53">
                  <c:v>2.5339174414516092</c:v>
                </c:pt>
                <c:pt idx="54">
                  <c:v>1.6713416714194698</c:v>
                </c:pt>
                <c:pt idx="55">
                  <c:v>1.8250172258900401</c:v>
                </c:pt>
                <c:pt idx="56">
                  <c:v>1.9439962494563519</c:v>
                </c:pt>
                <c:pt idx="57">
                  <c:v>2.0629752730226647</c:v>
                </c:pt>
                <c:pt idx="58">
                  <c:v>2.1819542965889784</c:v>
                </c:pt>
                <c:pt idx="59">
                  <c:v>2.3009333201552882</c:v>
                </c:pt>
                <c:pt idx="60">
                  <c:v>2.3878628621746918</c:v>
                </c:pt>
                <c:pt idx="61">
                  <c:v>1.4761259246904677</c:v>
                </c:pt>
                <c:pt idx="62">
                  <c:v>1.516478402065536</c:v>
                </c:pt>
                <c:pt idx="63">
                  <c:v>1.5541214829678718</c:v>
                </c:pt>
                <c:pt idx="64">
                  <c:v>1.591764563870208</c:v>
                </c:pt>
                <c:pt idx="65">
                  <c:v>1.6294076447725441</c:v>
                </c:pt>
                <c:pt idx="66">
                  <c:v>1.667484914374266</c:v>
                </c:pt>
                <c:pt idx="67">
                  <c:v>4.2138498741006893</c:v>
                </c:pt>
                <c:pt idx="68">
                  <c:v>6.0929189593360871</c:v>
                </c:pt>
                <c:pt idx="69">
                  <c:v>6.2595065957598779</c:v>
                </c:pt>
                <c:pt idx="70">
                  <c:v>6.4289004598203858</c:v>
                </c:pt>
                <c:pt idx="71">
                  <c:v>6.5982943238808964</c:v>
                </c:pt>
                <c:pt idx="72">
                  <c:v>6.7676881879414088</c:v>
                </c:pt>
                <c:pt idx="73">
                  <c:v>6.9351571209322316</c:v>
                </c:pt>
                <c:pt idx="74">
                  <c:v>7.2061193139334874</c:v>
                </c:pt>
                <c:pt idx="75">
                  <c:v>4.0613753212840091</c:v>
                </c:pt>
                <c:pt idx="76">
                  <c:v>3.8348888669254739</c:v>
                </c:pt>
                <c:pt idx="77">
                  <c:v>3.6097025793847188</c:v>
                </c:pt>
                <c:pt idx="78">
                  <c:v>3.3845162918439602</c:v>
                </c:pt>
                <c:pt idx="79">
                  <c:v>3.159330004303198</c:v>
                </c:pt>
                <c:pt idx="80">
                  <c:v>2.9341437167624385</c:v>
                </c:pt>
                <c:pt idx="81">
                  <c:v>2.7089422237208121</c:v>
                </c:pt>
                <c:pt idx="82">
                  <c:v>2.7872498751594001</c:v>
                </c:pt>
                <c:pt idx="83">
                  <c:v>2.8655575265979882</c:v>
                </c:pt>
                <c:pt idx="84">
                  <c:v>2.8595297528310248</c:v>
                </c:pt>
                <c:pt idx="85">
                  <c:v>2.8171812868158974</c:v>
                </c:pt>
                <c:pt idx="86">
                  <c:v>2.7748328208007678</c:v>
                </c:pt>
                <c:pt idx="87">
                  <c:v>2.7324843547856403</c:v>
                </c:pt>
                <c:pt idx="88">
                  <c:v>2.6901358887705138</c:v>
                </c:pt>
                <c:pt idx="89">
                  <c:v>2.6107999612622956</c:v>
                </c:pt>
                <c:pt idx="90">
                  <c:v>4.4788544295047288</c:v>
                </c:pt>
                <c:pt idx="91">
                  <c:v>6.1774984552226222</c:v>
                </c:pt>
                <c:pt idx="92">
                  <c:v>7.8761424809405165</c:v>
                </c:pt>
                <c:pt idx="93">
                  <c:v>9.5747865066584588</c:v>
                </c:pt>
                <c:pt idx="94">
                  <c:v>10.432918363380843</c:v>
                </c:pt>
                <c:pt idx="95">
                  <c:v>10.185142175574917</c:v>
                </c:pt>
                <c:pt idx="96">
                  <c:v>9.0175344697292683</c:v>
                </c:pt>
                <c:pt idx="97">
                  <c:v>7.8499267638835688</c:v>
                </c:pt>
                <c:pt idx="98">
                  <c:v>6.6823190580379119</c:v>
                </c:pt>
                <c:pt idx="99">
                  <c:v>5.514711352192216</c:v>
                </c:pt>
                <c:pt idx="100">
                  <c:v>4.3471036463465671</c:v>
                </c:pt>
                <c:pt idx="101">
                  <c:v>2.9212108923842877</c:v>
                </c:pt>
                <c:pt idx="102">
                  <c:v>3.2739593594904912</c:v>
                </c:pt>
                <c:pt idx="103">
                  <c:v>1.9375724895666764</c:v>
                </c:pt>
                <c:pt idx="104">
                  <c:v>1.7154489725493018</c:v>
                </c:pt>
                <c:pt idx="105">
                  <c:v>2.0112160367819447</c:v>
                </c:pt>
                <c:pt idx="106">
                  <c:v>2.3069831010145867</c:v>
                </c:pt>
                <c:pt idx="107">
                  <c:v>2.6027501652472198</c:v>
                </c:pt>
                <c:pt idx="108">
                  <c:v>3.431239418618993</c:v>
                </c:pt>
                <c:pt idx="109">
                  <c:v>2.6303933951618359</c:v>
                </c:pt>
                <c:pt idx="110">
                  <c:v>1.8295473717046786</c:v>
                </c:pt>
                <c:pt idx="111">
                  <c:v>1.7577974385644377</c:v>
                </c:pt>
                <c:pt idx="112">
                  <c:v>1.6872166618725595</c:v>
                </c:pt>
                <c:pt idx="113">
                  <c:v>1.6166358851806792</c:v>
                </c:pt>
                <c:pt idx="114">
                  <c:v>1.5460551084888006</c:v>
                </c:pt>
                <c:pt idx="115">
                  <c:v>1.4754743317969168</c:v>
                </c:pt>
                <c:pt idx="116">
                  <c:v>1.4053529368520179</c:v>
                </c:pt>
                <c:pt idx="117">
                  <c:v>1.8713988791447007</c:v>
                </c:pt>
                <c:pt idx="118">
                  <c:v>2.3009333201552864</c:v>
                </c:pt>
                <c:pt idx="119">
                  <c:v>2.7304677611658734</c:v>
                </c:pt>
                <c:pt idx="120">
                  <c:v>3.16000220217646</c:v>
                </c:pt>
                <c:pt idx="121">
                  <c:v>3.5895366431870452</c:v>
                </c:pt>
                <c:pt idx="122">
                  <c:v>4.0190710841976207</c:v>
                </c:pt>
                <c:pt idx="123">
                  <c:v>4.4486055252082037</c:v>
                </c:pt>
                <c:pt idx="124">
                  <c:v>4.8377688439535635</c:v>
                </c:pt>
                <c:pt idx="125">
                  <c:v>4.135361316270922</c:v>
                </c:pt>
                <c:pt idx="126">
                  <c:v>3.4786239940998103</c:v>
                </c:pt>
                <c:pt idx="127">
                  <c:v>2.8218866719287012</c:v>
                </c:pt>
                <c:pt idx="128">
                  <c:v>2.1651493497575944</c:v>
                </c:pt>
                <c:pt idx="129">
                  <c:v>1.5084120275864585</c:v>
                </c:pt>
                <c:pt idx="130">
                  <c:v>0.89901290073746887</c:v>
                </c:pt>
                <c:pt idx="131">
                  <c:v>0.92056936830761871</c:v>
                </c:pt>
                <c:pt idx="132">
                  <c:v>0.87520163097931303</c:v>
                </c:pt>
                <c:pt idx="133">
                  <c:v>0.82949217559790478</c:v>
                </c:pt>
                <c:pt idx="134">
                  <c:v>0.78378272021649753</c:v>
                </c:pt>
                <c:pt idx="135">
                  <c:v>0.73807326483508873</c:v>
                </c:pt>
                <c:pt idx="136">
                  <c:v>0.6950669134894536</c:v>
                </c:pt>
                <c:pt idx="137">
                  <c:v>0.69236380945367992</c:v>
                </c:pt>
                <c:pt idx="138">
                  <c:v>0.69459550639289036</c:v>
                </c:pt>
                <c:pt idx="139">
                  <c:v>0.69682720333210013</c:v>
                </c:pt>
                <c:pt idx="140">
                  <c:v>0.69905890027130968</c:v>
                </c:pt>
                <c:pt idx="141">
                  <c:v>0.70129059721052001</c:v>
                </c:pt>
                <c:pt idx="142">
                  <c:v>0.70352229414972967</c:v>
                </c:pt>
                <c:pt idx="143">
                  <c:v>0.70575399108893944</c:v>
                </c:pt>
                <c:pt idx="144">
                  <c:v>0.70798568802814954</c:v>
                </c:pt>
                <c:pt idx="145">
                  <c:v>0.71021738496735864</c:v>
                </c:pt>
                <c:pt idx="146">
                  <c:v>0.71244908190656919</c:v>
                </c:pt>
                <c:pt idx="147">
                  <c:v>0.71468077884577941</c:v>
                </c:pt>
                <c:pt idx="148">
                  <c:v>0.71691247578498896</c:v>
                </c:pt>
                <c:pt idx="149">
                  <c:v>0.71914417272419973</c:v>
                </c:pt>
                <c:pt idx="150">
                  <c:v>0.72137586966340939</c:v>
                </c:pt>
                <c:pt idx="151">
                  <c:v>0.7236075666026186</c:v>
                </c:pt>
                <c:pt idx="152">
                  <c:v>0.72583926354182904</c:v>
                </c:pt>
                <c:pt idx="153">
                  <c:v>0.7280709604810387</c:v>
                </c:pt>
                <c:pt idx="154">
                  <c:v>0.73504562953362884</c:v>
                </c:pt>
                <c:pt idx="155">
                  <c:v>1.5151340063190264</c:v>
                </c:pt>
                <c:pt idx="156">
                  <c:v>2.3002611222820439</c:v>
                </c:pt>
                <c:pt idx="157">
                  <c:v>3.0853882382450384</c:v>
                </c:pt>
                <c:pt idx="158">
                  <c:v>3.8705153542080537</c:v>
                </c:pt>
                <c:pt idx="159">
                  <c:v>4.6600147435918489</c:v>
                </c:pt>
                <c:pt idx="160">
                  <c:v>4.3719749676570157</c:v>
                </c:pt>
                <c:pt idx="161">
                  <c:v>4.088307465142992</c:v>
                </c:pt>
                <c:pt idx="162">
                  <c:v>3.8046399626289538</c:v>
                </c:pt>
                <c:pt idx="163">
                  <c:v>3.5209724601149244</c:v>
                </c:pt>
                <c:pt idx="164">
                  <c:v>3.242390157787824</c:v>
                </c:pt>
                <c:pt idx="165">
                  <c:v>3.2023506681915848</c:v>
                </c:pt>
                <c:pt idx="166">
                  <c:v>3.1270645063869162</c:v>
                </c:pt>
                <c:pt idx="167">
                  <c:v>3.0517783445822397</c:v>
                </c:pt>
                <c:pt idx="168">
                  <c:v>2.9764921827775677</c:v>
                </c:pt>
                <c:pt idx="169">
                  <c:v>2.9012060209728947</c:v>
                </c:pt>
                <c:pt idx="170">
                  <c:v>2.8259198591682213</c:v>
                </c:pt>
                <c:pt idx="171">
                  <c:v>2.7506336973635532</c:v>
                </c:pt>
                <c:pt idx="172">
                  <c:v>2.6753475355588789</c:v>
                </c:pt>
                <c:pt idx="173">
                  <c:v>2.5594246460148677</c:v>
                </c:pt>
                <c:pt idx="174">
                  <c:v>2.5651070843448971</c:v>
                </c:pt>
                <c:pt idx="175">
                  <c:v>2.5301527949355838</c:v>
                </c:pt>
                <c:pt idx="176">
                  <c:v>2.4951985055262718</c:v>
                </c:pt>
                <c:pt idx="177">
                  <c:v>2.4602442161169606</c:v>
                </c:pt>
                <c:pt idx="178">
                  <c:v>2.4252899267076478</c:v>
                </c:pt>
                <c:pt idx="179">
                  <c:v>2.3903356372983366</c:v>
                </c:pt>
                <c:pt idx="180">
                  <c:v>2.3553813478890242</c:v>
                </c:pt>
                <c:pt idx="181">
                  <c:v>2.3204270584797126</c:v>
                </c:pt>
                <c:pt idx="182">
                  <c:v>2.2440715391895472</c:v>
                </c:pt>
                <c:pt idx="183">
                  <c:v>2.4152069586088074</c:v>
                </c:pt>
                <c:pt idx="184">
                  <c:v>2.543596752400707</c:v>
                </c:pt>
                <c:pt idx="185">
                  <c:v>2.6719865461926009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60 ton/acre, Annual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numRef>
              <c:f>Sheet1!$A$2:$A$187</c:f>
              <c:numCache>
                <c:formatCode>m/d/yyyy</c:formatCode>
                <c:ptCount val="186"/>
                <c:pt idx="0">
                  <c:v>41365</c:v>
                </c:pt>
                <c:pt idx="1">
                  <c:v>41366</c:v>
                </c:pt>
                <c:pt idx="2">
                  <c:v>41367</c:v>
                </c:pt>
                <c:pt idx="3">
                  <c:v>41368</c:v>
                </c:pt>
                <c:pt idx="4">
                  <c:v>41369</c:v>
                </c:pt>
                <c:pt idx="5">
                  <c:v>41370</c:v>
                </c:pt>
                <c:pt idx="6">
                  <c:v>41371</c:v>
                </c:pt>
                <c:pt idx="7">
                  <c:v>41372</c:v>
                </c:pt>
                <c:pt idx="8">
                  <c:v>41373</c:v>
                </c:pt>
                <c:pt idx="9">
                  <c:v>41374</c:v>
                </c:pt>
                <c:pt idx="10">
                  <c:v>41375</c:v>
                </c:pt>
                <c:pt idx="11">
                  <c:v>41376</c:v>
                </c:pt>
                <c:pt idx="12">
                  <c:v>41377</c:v>
                </c:pt>
                <c:pt idx="13">
                  <c:v>41378</c:v>
                </c:pt>
                <c:pt idx="14">
                  <c:v>41379</c:v>
                </c:pt>
                <c:pt idx="15">
                  <c:v>41380</c:v>
                </c:pt>
                <c:pt idx="16">
                  <c:v>41381</c:v>
                </c:pt>
                <c:pt idx="17">
                  <c:v>41382</c:v>
                </c:pt>
                <c:pt idx="18">
                  <c:v>41383</c:v>
                </c:pt>
                <c:pt idx="19">
                  <c:v>41384</c:v>
                </c:pt>
                <c:pt idx="20">
                  <c:v>41385</c:v>
                </c:pt>
                <c:pt idx="21">
                  <c:v>41386</c:v>
                </c:pt>
                <c:pt idx="22">
                  <c:v>41387</c:v>
                </c:pt>
                <c:pt idx="23">
                  <c:v>41388</c:v>
                </c:pt>
                <c:pt idx="24">
                  <c:v>41389</c:v>
                </c:pt>
                <c:pt idx="25">
                  <c:v>41390</c:v>
                </c:pt>
                <c:pt idx="26">
                  <c:v>41391</c:v>
                </c:pt>
                <c:pt idx="27">
                  <c:v>41392</c:v>
                </c:pt>
                <c:pt idx="28">
                  <c:v>41393</c:v>
                </c:pt>
                <c:pt idx="29">
                  <c:v>41394</c:v>
                </c:pt>
                <c:pt idx="30">
                  <c:v>41395</c:v>
                </c:pt>
                <c:pt idx="31">
                  <c:v>41396</c:v>
                </c:pt>
                <c:pt idx="32">
                  <c:v>41397</c:v>
                </c:pt>
                <c:pt idx="33">
                  <c:v>41398</c:v>
                </c:pt>
                <c:pt idx="34">
                  <c:v>41399</c:v>
                </c:pt>
                <c:pt idx="35">
                  <c:v>41400</c:v>
                </c:pt>
                <c:pt idx="36">
                  <c:v>41401</c:v>
                </c:pt>
                <c:pt idx="37">
                  <c:v>41402</c:v>
                </c:pt>
                <c:pt idx="38">
                  <c:v>41403</c:v>
                </c:pt>
                <c:pt idx="39">
                  <c:v>41404</c:v>
                </c:pt>
                <c:pt idx="40">
                  <c:v>41405</c:v>
                </c:pt>
                <c:pt idx="41">
                  <c:v>41406</c:v>
                </c:pt>
                <c:pt idx="42">
                  <c:v>41407</c:v>
                </c:pt>
                <c:pt idx="43">
                  <c:v>41408</c:v>
                </c:pt>
                <c:pt idx="44">
                  <c:v>41408</c:v>
                </c:pt>
                <c:pt idx="45">
                  <c:v>41409</c:v>
                </c:pt>
                <c:pt idx="46">
                  <c:v>41409</c:v>
                </c:pt>
                <c:pt idx="47">
                  <c:v>41410</c:v>
                </c:pt>
                <c:pt idx="48">
                  <c:v>41411</c:v>
                </c:pt>
                <c:pt idx="49">
                  <c:v>41412</c:v>
                </c:pt>
                <c:pt idx="50">
                  <c:v>41413</c:v>
                </c:pt>
                <c:pt idx="51">
                  <c:v>41414</c:v>
                </c:pt>
                <c:pt idx="52">
                  <c:v>41415</c:v>
                </c:pt>
                <c:pt idx="53">
                  <c:v>41416</c:v>
                </c:pt>
                <c:pt idx="54">
                  <c:v>41417</c:v>
                </c:pt>
                <c:pt idx="55">
                  <c:v>41418</c:v>
                </c:pt>
                <c:pt idx="56">
                  <c:v>41419</c:v>
                </c:pt>
                <c:pt idx="57">
                  <c:v>41420</c:v>
                </c:pt>
                <c:pt idx="58">
                  <c:v>41421</c:v>
                </c:pt>
                <c:pt idx="59">
                  <c:v>41422</c:v>
                </c:pt>
                <c:pt idx="60">
                  <c:v>41423</c:v>
                </c:pt>
                <c:pt idx="61">
                  <c:v>41424</c:v>
                </c:pt>
                <c:pt idx="62">
                  <c:v>41425</c:v>
                </c:pt>
                <c:pt idx="63">
                  <c:v>41426</c:v>
                </c:pt>
                <c:pt idx="64">
                  <c:v>41427</c:v>
                </c:pt>
                <c:pt idx="65">
                  <c:v>41428</c:v>
                </c:pt>
                <c:pt idx="66">
                  <c:v>41429</c:v>
                </c:pt>
                <c:pt idx="67">
                  <c:v>41430</c:v>
                </c:pt>
                <c:pt idx="68">
                  <c:v>41431</c:v>
                </c:pt>
                <c:pt idx="69">
                  <c:v>41432</c:v>
                </c:pt>
                <c:pt idx="70">
                  <c:v>41433</c:v>
                </c:pt>
                <c:pt idx="71">
                  <c:v>41434</c:v>
                </c:pt>
                <c:pt idx="72">
                  <c:v>41435</c:v>
                </c:pt>
                <c:pt idx="73">
                  <c:v>41436</c:v>
                </c:pt>
                <c:pt idx="74">
                  <c:v>41437</c:v>
                </c:pt>
                <c:pt idx="75">
                  <c:v>41438</c:v>
                </c:pt>
                <c:pt idx="76">
                  <c:v>41439</c:v>
                </c:pt>
                <c:pt idx="77">
                  <c:v>41440</c:v>
                </c:pt>
                <c:pt idx="78">
                  <c:v>41441</c:v>
                </c:pt>
                <c:pt idx="79">
                  <c:v>41442</c:v>
                </c:pt>
                <c:pt idx="80">
                  <c:v>41443</c:v>
                </c:pt>
                <c:pt idx="81">
                  <c:v>41444</c:v>
                </c:pt>
                <c:pt idx="82">
                  <c:v>41445</c:v>
                </c:pt>
                <c:pt idx="83">
                  <c:v>41446</c:v>
                </c:pt>
                <c:pt idx="84">
                  <c:v>41447</c:v>
                </c:pt>
                <c:pt idx="85">
                  <c:v>41448</c:v>
                </c:pt>
                <c:pt idx="86">
                  <c:v>41449</c:v>
                </c:pt>
                <c:pt idx="87">
                  <c:v>41450</c:v>
                </c:pt>
                <c:pt idx="88">
                  <c:v>41451</c:v>
                </c:pt>
                <c:pt idx="89">
                  <c:v>41452</c:v>
                </c:pt>
                <c:pt idx="90">
                  <c:v>41453</c:v>
                </c:pt>
                <c:pt idx="91">
                  <c:v>41454</c:v>
                </c:pt>
                <c:pt idx="92">
                  <c:v>41455</c:v>
                </c:pt>
                <c:pt idx="93">
                  <c:v>41456</c:v>
                </c:pt>
                <c:pt idx="94">
                  <c:v>41457</c:v>
                </c:pt>
                <c:pt idx="95">
                  <c:v>41458</c:v>
                </c:pt>
                <c:pt idx="96">
                  <c:v>41459</c:v>
                </c:pt>
                <c:pt idx="97">
                  <c:v>41460</c:v>
                </c:pt>
                <c:pt idx="98">
                  <c:v>41461</c:v>
                </c:pt>
                <c:pt idx="99">
                  <c:v>41462</c:v>
                </c:pt>
                <c:pt idx="100">
                  <c:v>41463</c:v>
                </c:pt>
                <c:pt idx="101">
                  <c:v>41464</c:v>
                </c:pt>
                <c:pt idx="102">
                  <c:v>41465</c:v>
                </c:pt>
                <c:pt idx="103">
                  <c:v>41466</c:v>
                </c:pt>
                <c:pt idx="104">
                  <c:v>41467</c:v>
                </c:pt>
                <c:pt idx="105">
                  <c:v>41468</c:v>
                </c:pt>
                <c:pt idx="106">
                  <c:v>41469</c:v>
                </c:pt>
                <c:pt idx="107">
                  <c:v>41470</c:v>
                </c:pt>
                <c:pt idx="108">
                  <c:v>41471</c:v>
                </c:pt>
                <c:pt idx="109">
                  <c:v>41472</c:v>
                </c:pt>
                <c:pt idx="110">
                  <c:v>41473</c:v>
                </c:pt>
                <c:pt idx="111">
                  <c:v>41474</c:v>
                </c:pt>
                <c:pt idx="112">
                  <c:v>41475</c:v>
                </c:pt>
                <c:pt idx="113">
                  <c:v>41476</c:v>
                </c:pt>
                <c:pt idx="114">
                  <c:v>41477</c:v>
                </c:pt>
                <c:pt idx="115">
                  <c:v>41478</c:v>
                </c:pt>
                <c:pt idx="116">
                  <c:v>41479</c:v>
                </c:pt>
                <c:pt idx="117">
                  <c:v>41480</c:v>
                </c:pt>
                <c:pt idx="118">
                  <c:v>41481</c:v>
                </c:pt>
                <c:pt idx="119">
                  <c:v>41482</c:v>
                </c:pt>
                <c:pt idx="120">
                  <c:v>41483</c:v>
                </c:pt>
                <c:pt idx="121">
                  <c:v>41484</c:v>
                </c:pt>
                <c:pt idx="122">
                  <c:v>41485</c:v>
                </c:pt>
                <c:pt idx="123">
                  <c:v>41486</c:v>
                </c:pt>
                <c:pt idx="124">
                  <c:v>41487</c:v>
                </c:pt>
                <c:pt idx="125">
                  <c:v>41488</c:v>
                </c:pt>
                <c:pt idx="126">
                  <c:v>41489</c:v>
                </c:pt>
                <c:pt idx="127">
                  <c:v>41490</c:v>
                </c:pt>
                <c:pt idx="128">
                  <c:v>41491</c:v>
                </c:pt>
                <c:pt idx="129">
                  <c:v>41492</c:v>
                </c:pt>
                <c:pt idx="130">
                  <c:v>41493</c:v>
                </c:pt>
                <c:pt idx="131">
                  <c:v>41493</c:v>
                </c:pt>
                <c:pt idx="132">
                  <c:v>41494</c:v>
                </c:pt>
                <c:pt idx="133">
                  <c:v>41495</c:v>
                </c:pt>
                <c:pt idx="134">
                  <c:v>41496</c:v>
                </c:pt>
                <c:pt idx="135">
                  <c:v>41497</c:v>
                </c:pt>
                <c:pt idx="136">
                  <c:v>41498</c:v>
                </c:pt>
                <c:pt idx="137">
                  <c:v>41499</c:v>
                </c:pt>
                <c:pt idx="138">
                  <c:v>41500</c:v>
                </c:pt>
                <c:pt idx="139">
                  <c:v>41501</c:v>
                </c:pt>
                <c:pt idx="140">
                  <c:v>41502</c:v>
                </c:pt>
                <c:pt idx="141">
                  <c:v>41503</c:v>
                </c:pt>
                <c:pt idx="142">
                  <c:v>41504</c:v>
                </c:pt>
                <c:pt idx="143">
                  <c:v>41505</c:v>
                </c:pt>
                <c:pt idx="144">
                  <c:v>41506</c:v>
                </c:pt>
                <c:pt idx="145">
                  <c:v>41507</c:v>
                </c:pt>
                <c:pt idx="146">
                  <c:v>41508</c:v>
                </c:pt>
                <c:pt idx="147">
                  <c:v>41509</c:v>
                </c:pt>
                <c:pt idx="148">
                  <c:v>41510</c:v>
                </c:pt>
                <c:pt idx="149">
                  <c:v>41511</c:v>
                </c:pt>
                <c:pt idx="150">
                  <c:v>41512</c:v>
                </c:pt>
                <c:pt idx="151">
                  <c:v>41513</c:v>
                </c:pt>
                <c:pt idx="152">
                  <c:v>41514</c:v>
                </c:pt>
                <c:pt idx="153">
                  <c:v>41515</c:v>
                </c:pt>
                <c:pt idx="154">
                  <c:v>41516</c:v>
                </c:pt>
                <c:pt idx="155">
                  <c:v>41517</c:v>
                </c:pt>
                <c:pt idx="156">
                  <c:v>41518</c:v>
                </c:pt>
                <c:pt idx="157">
                  <c:v>41519</c:v>
                </c:pt>
                <c:pt idx="158">
                  <c:v>41520</c:v>
                </c:pt>
                <c:pt idx="159">
                  <c:v>41521</c:v>
                </c:pt>
                <c:pt idx="160">
                  <c:v>41522</c:v>
                </c:pt>
                <c:pt idx="161">
                  <c:v>41523</c:v>
                </c:pt>
                <c:pt idx="162">
                  <c:v>41524</c:v>
                </c:pt>
                <c:pt idx="163">
                  <c:v>41525</c:v>
                </c:pt>
                <c:pt idx="164">
                  <c:v>41526</c:v>
                </c:pt>
                <c:pt idx="165">
                  <c:v>41527</c:v>
                </c:pt>
                <c:pt idx="166">
                  <c:v>41528</c:v>
                </c:pt>
                <c:pt idx="167">
                  <c:v>41529</c:v>
                </c:pt>
                <c:pt idx="168">
                  <c:v>41530</c:v>
                </c:pt>
                <c:pt idx="169">
                  <c:v>41531</c:v>
                </c:pt>
                <c:pt idx="170">
                  <c:v>41532</c:v>
                </c:pt>
                <c:pt idx="171">
                  <c:v>41533</c:v>
                </c:pt>
                <c:pt idx="172">
                  <c:v>41534</c:v>
                </c:pt>
                <c:pt idx="173">
                  <c:v>41535</c:v>
                </c:pt>
                <c:pt idx="174">
                  <c:v>41536</c:v>
                </c:pt>
                <c:pt idx="175">
                  <c:v>41537</c:v>
                </c:pt>
                <c:pt idx="176">
                  <c:v>41538</c:v>
                </c:pt>
                <c:pt idx="177">
                  <c:v>41539</c:v>
                </c:pt>
                <c:pt idx="178">
                  <c:v>41540</c:v>
                </c:pt>
                <c:pt idx="179">
                  <c:v>41541</c:v>
                </c:pt>
                <c:pt idx="180">
                  <c:v>41542</c:v>
                </c:pt>
                <c:pt idx="181">
                  <c:v>41543</c:v>
                </c:pt>
                <c:pt idx="182">
                  <c:v>41544</c:v>
                </c:pt>
                <c:pt idx="183">
                  <c:v>41545</c:v>
                </c:pt>
                <c:pt idx="184">
                  <c:v>41546</c:v>
                </c:pt>
                <c:pt idx="185">
                  <c:v>41547</c:v>
                </c:pt>
              </c:numCache>
            </c:numRef>
          </c:cat>
          <c:val>
            <c:numRef>
              <c:f>Sheet1!$E$2:$E$187</c:f>
              <c:numCache>
                <c:formatCode>0</c:formatCode>
                <c:ptCount val="186"/>
                <c:pt idx="0">
                  <c:v>5.2996080327503066</c:v>
                </c:pt>
                <c:pt idx="1">
                  <c:v>5.4683296989375627</c:v>
                </c:pt>
                <c:pt idx="2">
                  <c:v>5.6370513651248171</c:v>
                </c:pt>
                <c:pt idx="3">
                  <c:v>5.8181116718134884</c:v>
                </c:pt>
                <c:pt idx="4">
                  <c:v>5.7183873077887863</c:v>
                </c:pt>
                <c:pt idx="5">
                  <c:v>5.6336903757585368</c:v>
                </c:pt>
                <c:pt idx="6">
                  <c:v>5.5489934437282784</c:v>
                </c:pt>
                <c:pt idx="7">
                  <c:v>5.4642965116980236</c:v>
                </c:pt>
                <c:pt idx="8">
                  <c:v>5.379599579667766</c:v>
                </c:pt>
                <c:pt idx="9">
                  <c:v>5.2949026476375067</c:v>
                </c:pt>
                <c:pt idx="10">
                  <c:v>5.2318884046253116</c:v>
                </c:pt>
                <c:pt idx="11">
                  <c:v>5.6444455417306285</c:v>
                </c:pt>
                <c:pt idx="12">
                  <c:v>6.0497808593039935</c:v>
                </c:pt>
                <c:pt idx="13">
                  <c:v>6.4551161768773664</c:v>
                </c:pt>
                <c:pt idx="14">
                  <c:v>6.8604514944507375</c:v>
                </c:pt>
                <c:pt idx="15">
                  <c:v>7.2657868120241007</c:v>
                </c:pt>
                <c:pt idx="16">
                  <c:v>7.6711221295974683</c:v>
                </c:pt>
                <c:pt idx="17">
                  <c:v>8.0638501052985809</c:v>
                </c:pt>
                <c:pt idx="18">
                  <c:v>8.5416183754639903</c:v>
                </c:pt>
                <c:pt idx="19">
                  <c:v>8.9960241377850476</c:v>
                </c:pt>
                <c:pt idx="20">
                  <c:v>9.4504299001061067</c:v>
                </c:pt>
                <c:pt idx="21">
                  <c:v>9.9048356624271587</c:v>
                </c:pt>
                <c:pt idx="22">
                  <c:v>10.359241424748218</c:v>
                </c:pt>
                <c:pt idx="23">
                  <c:v>10.813647187069275</c:v>
                </c:pt>
                <c:pt idx="24">
                  <c:v>11.247730675135699</c:v>
                </c:pt>
                <c:pt idx="25">
                  <c:v>10.436544180172666</c:v>
                </c:pt>
                <c:pt idx="26">
                  <c:v>9.6070520045747614</c:v>
                </c:pt>
                <c:pt idx="27">
                  <c:v>8.777559828976857</c:v>
                </c:pt>
                <c:pt idx="28">
                  <c:v>7.94806765337895</c:v>
                </c:pt>
                <c:pt idx="29">
                  <c:v>7.1185754777810439</c:v>
                </c:pt>
                <c:pt idx="30">
                  <c:v>6.289083302183144</c:v>
                </c:pt>
                <c:pt idx="31">
                  <c:v>5.4402872960597906</c:v>
                </c:pt>
                <c:pt idx="32">
                  <c:v>5.6182298246736506</c:v>
                </c:pt>
                <c:pt idx="33">
                  <c:v>5.7708187419027599</c:v>
                </c:pt>
                <c:pt idx="34">
                  <c:v>5.9234076591318727</c:v>
                </c:pt>
                <c:pt idx="35">
                  <c:v>6.075996576360982</c:v>
                </c:pt>
                <c:pt idx="36">
                  <c:v>6.2285854935900975</c:v>
                </c:pt>
                <c:pt idx="37">
                  <c:v>6.3517653793422895</c:v>
                </c:pt>
                <c:pt idx="38">
                  <c:v>12.867883887739589</c:v>
                </c:pt>
                <c:pt idx="39">
                  <c:v>19.366020728505347</c:v>
                </c:pt>
                <c:pt idx="40">
                  <c:v>25.864157569271036</c:v>
                </c:pt>
                <c:pt idx="41">
                  <c:v>32.362294410036796</c:v>
                </c:pt>
                <c:pt idx="42">
                  <c:v>38.860431250802549</c:v>
                </c:pt>
                <c:pt idx="43">
                  <c:v>45.337942536966324</c:v>
                </c:pt>
                <c:pt idx="44">
                  <c:v>81.115507652660142</c:v>
                </c:pt>
                <c:pt idx="45">
                  <c:v>21.7725455585704</c:v>
                </c:pt>
                <c:pt idx="46">
                  <c:v>42.060900264628863</c:v>
                </c:pt>
                <c:pt idx="47">
                  <c:v>6.9847370934080173</c:v>
                </c:pt>
                <c:pt idx="48">
                  <c:v>7.0137126095531039</c:v>
                </c:pt>
                <c:pt idx="49">
                  <c:v>7.0432893159763701</c:v>
                </c:pt>
                <c:pt idx="50">
                  <c:v>7.0728660223996336</c:v>
                </c:pt>
                <c:pt idx="51">
                  <c:v>7.1024427288228962</c:v>
                </c:pt>
                <c:pt idx="52">
                  <c:v>7.1348783496168657</c:v>
                </c:pt>
                <c:pt idx="53">
                  <c:v>5.6412077858733456</c:v>
                </c:pt>
                <c:pt idx="54">
                  <c:v>3.2542081299387262</c:v>
                </c:pt>
                <c:pt idx="55">
                  <c:v>3.1391640681055195</c:v>
                </c:pt>
                <c:pt idx="56">
                  <c:v>3.0248904296519981</c:v>
                </c:pt>
                <c:pt idx="57">
                  <c:v>2.9106167911984788</c:v>
                </c:pt>
                <c:pt idx="58">
                  <c:v>2.7963431527449591</c:v>
                </c:pt>
                <c:pt idx="59">
                  <c:v>2.6820695142914399</c:v>
                </c:pt>
                <c:pt idx="60">
                  <c:v>2.5652293195102733</c:v>
                </c:pt>
                <c:pt idx="61">
                  <c:v>2.1010145747972446</c:v>
                </c:pt>
                <c:pt idx="62">
                  <c:v>2.1039793432912801</c:v>
                </c:pt>
                <c:pt idx="63">
                  <c:v>2.1107013220238398</c:v>
                </c:pt>
                <c:pt idx="64">
                  <c:v>2.1107013220238398</c:v>
                </c:pt>
                <c:pt idx="65">
                  <c:v>2.1140623113901187</c:v>
                </c:pt>
                <c:pt idx="66">
                  <c:v>2.1146869325726878</c:v>
                </c:pt>
                <c:pt idx="67">
                  <c:v>6.0917329093967609</c:v>
                </c:pt>
                <c:pt idx="68">
                  <c:v>9.1041056395714914</c:v>
                </c:pt>
                <c:pt idx="69">
                  <c:v>8.8125141183861739</c:v>
                </c:pt>
                <c:pt idx="70">
                  <c:v>8.5234690328860925</c:v>
                </c:pt>
                <c:pt idx="71">
                  <c:v>8.2344239473860039</c:v>
                </c:pt>
                <c:pt idx="72">
                  <c:v>7.9453788618859269</c:v>
                </c:pt>
                <c:pt idx="73">
                  <c:v>7.6547730146080966</c:v>
                </c:pt>
                <c:pt idx="74">
                  <c:v>9.876761222206154</c:v>
                </c:pt>
                <c:pt idx="75">
                  <c:v>4.7350253043902324</c:v>
                </c:pt>
                <c:pt idx="76">
                  <c:v>4.4499499209547153</c:v>
                </c:pt>
                <c:pt idx="77">
                  <c:v>4.1676268141871917</c:v>
                </c:pt>
                <c:pt idx="78">
                  <c:v>3.8853037074196775</c:v>
                </c:pt>
                <c:pt idx="79">
                  <c:v>3.6029806006521587</c:v>
                </c:pt>
                <c:pt idx="80">
                  <c:v>3.3206574938846307</c:v>
                </c:pt>
                <c:pt idx="81">
                  <c:v>3.039840977179344</c:v>
                </c:pt>
                <c:pt idx="82">
                  <c:v>4.0248753971364275</c:v>
                </c:pt>
                <c:pt idx="83">
                  <c:v>5.0099098170935212</c:v>
                </c:pt>
                <c:pt idx="84">
                  <c:v>4.8196587512455169</c:v>
                </c:pt>
                <c:pt idx="85">
                  <c:v>4.6314433467338425</c:v>
                </c:pt>
                <c:pt idx="86">
                  <c:v>4.4432279422221601</c:v>
                </c:pt>
                <c:pt idx="87">
                  <c:v>4.2550125377104768</c:v>
                </c:pt>
                <c:pt idx="88">
                  <c:v>4.0667971331987962</c:v>
                </c:pt>
                <c:pt idx="89">
                  <c:v>3.8774698047513998</c:v>
                </c:pt>
                <c:pt idx="90">
                  <c:v>6.7643271985750975</c:v>
                </c:pt>
                <c:pt idx="91">
                  <c:v>9.316662523328235</c:v>
                </c:pt>
                <c:pt idx="92">
                  <c:v>11.868997848081261</c:v>
                </c:pt>
                <c:pt idx="93">
                  <c:v>14.421333172834283</c:v>
                </c:pt>
                <c:pt idx="94">
                  <c:v>15.628679696282882</c:v>
                </c:pt>
                <c:pt idx="95">
                  <c:v>15.19704951857172</c:v>
                </c:pt>
                <c:pt idx="96">
                  <c:v>13.44059647575375</c:v>
                </c:pt>
                <c:pt idx="97">
                  <c:v>11.68414343293583</c:v>
                </c:pt>
                <c:pt idx="98">
                  <c:v>9.9276903901179168</c:v>
                </c:pt>
                <c:pt idx="99">
                  <c:v>8.1712373472999964</c:v>
                </c:pt>
                <c:pt idx="100">
                  <c:v>6.4147843044820787</c:v>
                </c:pt>
                <c:pt idx="101">
                  <c:v>4.3088328002777265</c:v>
                </c:pt>
                <c:pt idx="102">
                  <c:v>4.4830820180050175</c:v>
                </c:pt>
                <c:pt idx="103">
                  <c:v>3.1202121822047237</c:v>
                </c:pt>
                <c:pt idx="104">
                  <c:v>3.2332717703613638</c:v>
                </c:pt>
                <c:pt idx="105">
                  <c:v>3.3475454088148804</c:v>
                </c:pt>
                <c:pt idx="106">
                  <c:v>3.4618190472684036</c:v>
                </c:pt>
                <c:pt idx="107">
                  <c:v>3.5760926857219228</c:v>
                </c:pt>
                <c:pt idx="108">
                  <c:v>3.6899958196963087</c:v>
                </c:pt>
                <c:pt idx="109">
                  <c:v>2.887586824470898</c:v>
                </c:pt>
                <c:pt idx="110">
                  <c:v>2.085177829245489</c:v>
                </c:pt>
                <c:pt idx="111">
                  <c:v>2.0448259304447509</c:v>
                </c:pt>
                <c:pt idx="112">
                  <c:v>2.050203513430799</c:v>
                </c:pt>
                <c:pt idx="113">
                  <c:v>2.0555810964168479</c:v>
                </c:pt>
                <c:pt idx="114">
                  <c:v>2.060958679402896</c:v>
                </c:pt>
                <c:pt idx="115">
                  <c:v>2.0663362623889454</c:v>
                </c:pt>
                <c:pt idx="116">
                  <c:v>2.1201918295201745</c:v>
                </c:pt>
                <c:pt idx="117">
                  <c:v>2.0812590551752246</c:v>
                </c:pt>
                <c:pt idx="118">
                  <c:v>2.0518167883266152</c:v>
                </c:pt>
                <c:pt idx="119">
                  <c:v>2.0223745214780009</c:v>
                </c:pt>
                <c:pt idx="120">
                  <c:v>1.9929322546293882</c:v>
                </c:pt>
                <c:pt idx="121">
                  <c:v>1.9634899877807761</c:v>
                </c:pt>
                <c:pt idx="122">
                  <c:v>1.934047720932164</c:v>
                </c:pt>
                <c:pt idx="123">
                  <c:v>1.9046054540835506</c:v>
                </c:pt>
                <c:pt idx="124">
                  <c:v>1.8795313831115166</c:v>
                </c:pt>
                <c:pt idx="125">
                  <c:v>1.7342705130004858</c:v>
                </c:pt>
                <c:pt idx="126">
                  <c:v>1.586386980884164</c:v>
                </c:pt>
                <c:pt idx="127">
                  <c:v>1.4385034487678428</c:v>
                </c:pt>
                <c:pt idx="128">
                  <c:v>1.2906199166515215</c:v>
                </c:pt>
                <c:pt idx="129">
                  <c:v>1.1427363845352059</c:v>
                </c:pt>
                <c:pt idx="130">
                  <c:v>0.9969144538264797</c:v>
                </c:pt>
                <c:pt idx="131">
                  <c:v>1.1506577542354053</c:v>
                </c:pt>
                <c:pt idx="132">
                  <c:v>1.0701390142235503</c:v>
                </c:pt>
                <c:pt idx="133">
                  <c:v>0.99081966517934239</c:v>
                </c:pt>
                <c:pt idx="134">
                  <c:v>0.91150031613513394</c:v>
                </c:pt>
                <c:pt idx="135">
                  <c:v>0.83218096709092859</c:v>
                </c:pt>
                <c:pt idx="136">
                  <c:v>0.75392773979970584</c:v>
                </c:pt>
                <c:pt idx="137">
                  <c:v>0.74916452974381187</c:v>
                </c:pt>
                <c:pt idx="138">
                  <c:v>0.74022429802950773</c:v>
                </c:pt>
                <c:pt idx="139">
                  <c:v>0.7312840663152026</c:v>
                </c:pt>
                <c:pt idx="140">
                  <c:v>0.72234383460089835</c:v>
                </c:pt>
                <c:pt idx="141">
                  <c:v>0.7134036028865931</c:v>
                </c:pt>
                <c:pt idx="142">
                  <c:v>0.70446337117228752</c:v>
                </c:pt>
                <c:pt idx="143">
                  <c:v>0.69552313945798327</c:v>
                </c:pt>
                <c:pt idx="144">
                  <c:v>0.68658290774367792</c:v>
                </c:pt>
                <c:pt idx="145">
                  <c:v>0.67764267602937478</c:v>
                </c:pt>
                <c:pt idx="146">
                  <c:v>0.66870244431506909</c:v>
                </c:pt>
                <c:pt idx="147">
                  <c:v>0.65976221260076451</c:v>
                </c:pt>
                <c:pt idx="148">
                  <c:v>0.65082198088645959</c:v>
                </c:pt>
                <c:pt idx="149">
                  <c:v>0.64188174917215468</c:v>
                </c:pt>
                <c:pt idx="150">
                  <c:v>0.63294151745785032</c:v>
                </c:pt>
                <c:pt idx="151">
                  <c:v>0.62400128574354485</c:v>
                </c:pt>
                <c:pt idx="152">
                  <c:v>0.61506105402924049</c:v>
                </c:pt>
                <c:pt idx="153">
                  <c:v>0.6061208223149358</c:v>
                </c:pt>
                <c:pt idx="154">
                  <c:v>0.58824342261499363</c:v>
                </c:pt>
                <c:pt idx="155">
                  <c:v>1.6320964362655379</c:v>
                </c:pt>
                <c:pt idx="156">
                  <c:v>2.6713143483193296</c:v>
                </c:pt>
                <c:pt idx="157">
                  <c:v>3.7105322603730686</c:v>
                </c:pt>
                <c:pt idx="158">
                  <c:v>4.7497501724268592</c:v>
                </c:pt>
                <c:pt idx="159">
                  <c:v>5.7858340410028664</c:v>
                </c:pt>
                <c:pt idx="160">
                  <c:v>5.3789273817945134</c:v>
                </c:pt>
                <c:pt idx="161">
                  <c:v>4.9715754706013868</c:v>
                </c:pt>
                <c:pt idx="162">
                  <c:v>4.564223559408239</c:v>
                </c:pt>
                <c:pt idx="163">
                  <c:v>4.1568716482151089</c:v>
                </c:pt>
                <c:pt idx="164">
                  <c:v>3.7487129089450306</c:v>
                </c:pt>
                <c:pt idx="165">
                  <c:v>3.6291963177091446</c:v>
                </c:pt>
                <c:pt idx="166">
                  <c:v>3.5639931240033143</c:v>
                </c:pt>
                <c:pt idx="167">
                  <c:v>3.4987899302974808</c:v>
                </c:pt>
                <c:pt idx="168">
                  <c:v>3.4335867365916486</c:v>
                </c:pt>
                <c:pt idx="169">
                  <c:v>3.3683835428858186</c:v>
                </c:pt>
                <c:pt idx="170">
                  <c:v>3.3031803491799847</c:v>
                </c:pt>
                <c:pt idx="171">
                  <c:v>3.2379771554741534</c:v>
                </c:pt>
                <c:pt idx="172">
                  <c:v>3.1727739617683199</c:v>
                </c:pt>
                <c:pt idx="173">
                  <c:v>3.164027407180777</c:v>
                </c:pt>
                <c:pt idx="174">
                  <c:v>3.1230313191473775</c:v>
                </c:pt>
                <c:pt idx="175">
                  <c:v>3.0410231786101432</c:v>
                </c:pt>
                <c:pt idx="176">
                  <c:v>2.9590150380729114</c:v>
                </c:pt>
                <c:pt idx="177">
                  <c:v>2.8770068975356788</c:v>
                </c:pt>
                <c:pt idx="178">
                  <c:v>2.7949987569984494</c:v>
                </c:pt>
                <c:pt idx="179">
                  <c:v>2.7129906164612154</c:v>
                </c:pt>
                <c:pt idx="180">
                  <c:v>2.6309824759239833</c:v>
                </c:pt>
                <c:pt idx="181">
                  <c:v>2.5489743353867533</c:v>
                </c:pt>
                <c:pt idx="182">
                  <c:v>2.4288967200430585</c:v>
                </c:pt>
                <c:pt idx="183">
                  <c:v>2.6363600589100322</c:v>
                </c:pt>
                <c:pt idx="184">
                  <c:v>2.7620610612089038</c:v>
                </c:pt>
                <c:pt idx="185">
                  <c:v>2.8877620635077736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Fertlizer</c:v>
                </c:pt>
              </c:strCache>
            </c:strRef>
          </c:tx>
          <c:spPr>
            <a:ln>
              <a:prstDash val="lgDashDot"/>
            </a:ln>
          </c:spPr>
          <c:marker>
            <c:symbol val="none"/>
          </c:marker>
          <c:cat>
            <c:numRef>
              <c:f>Sheet1!$A$2:$A$187</c:f>
              <c:numCache>
                <c:formatCode>m/d/yyyy</c:formatCode>
                <c:ptCount val="186"/>
                <c:pt idx="0">
                  <c:v>41365</c:v>
                </c:pt>
                <c:pt idx="1">
                  <c:v>41366</c:v>
                </c:pt>
                <c:pt idx="2">
                  <c:v>41367</c:v>
                </c:pt>
                <c:pt idx="3">
                  <c:v>41368</c:v>
                </c:pt>
                <c:pt idx="4">
                  <c:v>41369</c:v>
                </c:pt>
                <c:pt idx="5">
                  <c:v>41370</c:v>
                </c:pt>
                <c:pt idx="6">
                  <c:v>41371</c:v>
                </c:pt>
                <c:pt idx="7">
                  <c:v>41372</c:v>
                </c:pt>
                <c:pt idx="8">
                  <c:v>41373</c:v>
                </c:pt>
                <c:pt idx="9">
                  <c:v>41374</c:v>
                </c:pt>
                <c:pt idx="10">
                  <c:v>41375</c:v>
                </c:pt>
                <c:pt idx="11">
                  <c:v>41376</c:v>
                </c:pt>
                <c:pt idx="12">
                  <c:v>41377</c:v>
                </c:pt>
                <c:pt idx="13">
                  <c:v>41378</c:v>
                </c:pt>
                <c:pt idx="14">
                  <c:v>41379</c:v>
                </c:pt>
                <c:pt idx="15">
                  <c:v>41380</c:v>
                </c:pt>
                <c:pt idx="16">
                  <c:v>41381</c:v>
                </c:pt>
                <c:pt idx="17">
                  <c:v>41382</c:v>
                </c:pt>
                <c:pt idx="18">
                  <c:v>41383</c:v>
                </c:pt>
                <c:pt idx="19">
                  <c:v>41384</c:v>
                </c:pt>
                <c:pt idx="20">
                  <c:v>41385</c:v>
                </c:pt>
                <c:pt idx="21">
                  <c:v>41386</c:v>
                </c:pt>
                <c:pt idx="22">
                  <c:v>41387</c:v>
                </c:pt>
                <c:pt idx="23">
                  <c:v>41388</c:v>
                </c:pt>
                <c:pt idx="24">
                  <c:v>41389</c:v>
                </c:pt>
                <c:pt idx="25">
                  <c:v>41390</c:v>
                </c:pt>
                <c:pt idx="26">
                  <c:v>41391</c:v>
                </c:pt>
                <c:pt idx="27">
                  <c:v>41392</c:v>
                </c:pt>
                <c:pt idx="28">
                  <c:v>41393</c:v>
                </c:pt>
                <c:pt idx="29">
                  <c:v>41394</c:v>
                </c:pt>
                <c:pt idx="30">
                  <c:v>41395</c:v>
                </c:pt>
                <c:pt idx="31">
                  <c:v>41396</c:v>
                </c:pt>
                <c:pt idx="32">
                  <c:v>41397</c:v>
                </c:pt>
                <c:pt idx="33">
                  <c:v>41398</c:v>
                </c:pt>
                <c:pt idx="34">
                  <c:v>41399</c:v>
                </c:pt>
                <c:pt idx="35">
                  <c:v>41400</c:v>
                </c:pt>
                <c:pt idx="36">
                  <c:v>41401</c:v>
                </c:pt>
                <c:pt idx="37">
                  <c:v>41402</c:v>
                </c:pt>
                <c:pt idx="38">
                  <c:v>41403</c:v>
                </c:pt>
                <c:pt idx="39">
                  <c:v>41404</c:v>
                </c:pt>
                <c:pt idx="40">
                  <c:v>41405</c:v>
                </c:pt>
                <c:pt idx="41">
                  <c:v>41406</c:v>
                </c:pt>
                <c:pt idx="42">
                  <c:v>41407</c:v>
                </c:pt>
                <c:pt idx="43">
                  <c:v>41408</c:v>
                </c:pt>
                <c:pt idx="44">
                  <c:v>41408</c:v>
                </c:pt>
                <c:pt idx="45">
                  <c:v>41409</c:v>
                </c:pt>
                <c:pt idx="46">
                  <c:v>41409</c:v>
                </c:pt>
                <c:pt idx="47">
                  <c:v>41410</c:v>
                </c:pt>
                <c:pt idx="48">
                  <c:v>41411</c:v>
                </c:pt>
                <c:pt idx="49">
                  <c:v>41412</c:v>
                </c:pt>
                <c:pt idx="50">
                  <c:v>41413</c:v>
                </c:pt>
                <c:pt idx="51">
                  <c:v>41414</c:v>
                </c:pt>
                <c:pt idx="52">
                  <c:v>41415</c:v>
                </c:pt>
                <c:pt idx="53">
                  <c:v>41416</c:v>
                </c:pt>
                <c:pt idx="54">
                  <c:v>41417</c:v>
                </c:pt>
                <c:pt idx="55">
                  <c:v>41418</c:v>
                </c:pt>
                <c:pt idx="56">
                  <c:v>41419</c:v>
                </c:pt>
                <c:pt idx="57">
                  <c:v>41420</c:v>
                </c:pt>
                <c:pt idx="58">
                  <c:v>41421</c:v>
                </c:pt>
                <c:pt idx="59">
                  <c:v>41422</c:v>
                </c:pt>
                <c:pt idx="60">
                  <c:v>41423</c:v>
                </c:pt>
                <c:pt idx="61">
                  <c:v>41424</c:v>
                </c:pt>
                <c:pt idx="62">
                  <c:v>41425</c:v>
                </c:pt>
                <c:pt idx="63">
                  <c:v>41426</c:v>
                </c:pt>
                <c:pt idx="64">
                  <c:v>41427</c:v>
                </c:pt>
                <c:pt idx="65">
                  <c:v>41428</c:v>
                </c:pt>
                <c:pt idx="66">
                  <c:v>41429</c:v>
                </c:pt>
                <c:pt idx="67">
                  <c:v>41430</c:v>
                </c:pt>
                <c:pt idx="68">
                  <c:v>41431</c:v>
                </c:pt>
                <c:pt idx="69">
                  <c:v>41432</c:v>
                </c:pt>
                <c:pt idx="70">
                  <c:v>41433</c:v>
                </c:pt>
                <c:pt idx="71">
                  <c:v>41434</c:v>
                </c:pt>
                <c:pt idx="72">
                  <c:v>41435</c:v>
                </c:pt>
                <c:pt idx="73">
                  <c:v>41436</c:v>
                </c:pt>
                <c:pt idx="74">
                  <c:v>41437</c:v>
                </c:pt>
                <c:pt idx="75">
                  <c:v>41438</c:v>
                </c:pt>
                <c:pt idx="76">
                  <c:v>41439</c:v>
                </c:pt>
                <c:pt idx="77">
                  <c:v>41440</c:v>
                </c:pt>
                <c:pt idx="78">
                  <c:v>41441</c:v>
                </c:pt>
                <c:pt idx="79">
                  <c:v>41442</c:v>
                </c:pt>
                <c:pt idx="80">
                  <c:v>41443</c:v>
                </c:pt>
                <c:pt idx="81">
                  <c:v>41444</c:v>
                </c:pt>
                <c:pt idx="82">
                  <c:v>41445</c:v>
                </c:pt>
                <c:pt idx="83">
                  <c:v>41446</c:v>
                </c:pt>
                <c:pt idx="84">
                  <c:v>41447</c:v>
                </c:pt>
                <c:pt idx="85">
                  <c:v>41448</c:v>
                </c:pt>
                <c:pt idx="86">
                  <c:v>41449</c:v>
                </c:pt>
                <c:pt idx="87">
                  <c:v>41450</c:v>
                </c:pt>
                <c:pt idx="88">
                  <c:v>41451</c:v>
                </c:pt>
                <c:pt idx="89">
                  <c:v>41452</c:v>
                </c:pt>
                <c:pt idx="90">
                  <c:v>41453</c:v>
                </c:pt>
                <c:pt idx="91">
                  <c:v>41454</c:v>
                </c:pt>
                <c:pt idx="92">
                  <c:v>41455</c:v>
                </c:pt>
                <c:pt idx="93">
                  <c:v>41456</c:v>
                </c:pt>
                <c:pt idx="94">
                  <c:v>41457</c:v>
                </c:pt>
                <c:pt idx="95">
                  <c:v>41458</c:v>
                </c:pt>
                <c:pt idx="96">
                  <c:v>41459</c:v>
                </c:pt>
                <c:pt idx="97">
                  <c:v>41460</c:v>
                </c:pt>
                <c:pt idx="98">
                  <c:v>41461</c:v>
                </c:pt>
                <c:pt idx="99">
                  <c:v>41462</c:v>
                </c:pt>
                <c:pt idx="100">
                  <c:v>41463</c:v>
                </c:pt>
                <c:pt idx="101">
                  <c:v>41464</c:v>
                </c:pt>
                <c:pt idx="102">
                  <c:v>41465</c:v>
                </c:pt>
                <c:pt idx="103">
                  <c:v>41466</c:v>
                </c:pt>
                <c:pt idx="104">
                  <c:v>41467</c:v>
                </c:pt>
                <c:pt idx="105">
                  <c:v>41468</c:v>
                </c:pt>
                <c:pt idx="106">
                  <c:v>41469</c:v>
                </c:pt>
                <c:pt idx="107">
                  <c:v>41470</c:v>
                </c:pt>
                <c:pt idx="108">
                  <c:v>41471</c:v>
                </c:pt>
                <c:pt idx="109">
                  <c:v>41472</c:v>
                </c:pt>
                <c:pt idx="110">
                  <c:v>41473</c:v>
                </c:pt>
                <c:pt idx="111">
                  <c:v>41474</c:v>
                </c:pt>
                <c:pt idx="112">
                  <c:v>41475</c:v>
                </c:pt>
                <c:pt idx="113">
                  <c:v>41476</c:v>
                </c:pt>
                <c:pt idx="114">
                  <c:v>41477</c:v>
                </c:pt>
                <c:pt idx="115">
                  <c:v>41478</c:v>
                </c:pt>
                <c:pt idx="116">
                  <c:v>41479</c:v>
                </c:pt>
                <c:pt idx="117">
                  <c:v>41480</c:v>
                </c:pt>
                <c:pt idx="118">
                  <c:v>41481</c:v>
                </c:pt>
                <c:pt idx="119">
                  <c:v>41482</c:v>
                </c:pt>
                <c:pt idx="120">
                  <c:v>41483</c:v>
                </c:pt>
                <c:pt idx="121">
                  <c:v>41484</c:v>
                </c:pt>
                <c:pt idx="122">
                  <c:v>41485</c:v>
                </c:pt>
                <c:pt idx="123">
                  <c:v>41486</c:v>
                </c:pt>
                <c:pt idx="124">
                  <c:v>41487</c:v>
                </c:pt>
                <c:pt idx="125">
                  <c:v>41488</c:v>
                </c:pt>
                <c:pt idx="126">
                  <c:v>41489</c:v>
                </c:pt>
                <c:pt idx="127">
                  <c:v>41490</c:v>
                </c:pt>
                <c:pt idx="128">
                  <c:v>41491</c:v>
                </c:pt>
                <c:pt idx="129">
                  <c:v>41492</c:v>
                </c:pt>
                <c:pt idx="130">
                  <c:v>41493</c:v>
                </c:pt>
                <c:pt idx="131">
                  <c:v>41493</c:v>
                </c:pt>
                <c:pt idx="132">
                  <c:v>41494</c:v>
                </c:pt>
                <c:pt idx="133">
                  <c:v>41495</c:v>
                </c:pt>
                <c:pt idx="134">
                  <c:v>41496</c:v>
                </c:pt>
                <c:pt idx="135">
                  <c:v>41497</c:v>
                </c:pt>
                <c:pt idx="136">
                  <c:v>41498</c:v>
                </c:pt>
                <c:pt idx="137">
                  <c:v>41499</c:v>
                </c:pt>
                <c:pt idx="138">
                  <c:v>41500</c:v>
                </c:pt>
                <c:pt idx="139">
                  <c:v>41501</c:v>
                </c:pt>
                <c:pt idx="140">
                  <c:v>41502</c:v>
                </c:pt>
                <c:pt idx="141">
                  <c:v>41503</c:v>
                </c:pt>
                <c:pt idx="142">
                  <c:v>41504</c:v>
                </c:pt>
                <c:pt idx="143">
                  <c:v>41505</c:v>
                </c:pt>
                <c:pt idx="144">
                  <c:v>41506</c:v>
                </c:pt>
                <c:pt idx="145">
                  <c:v>41507</c:v>
                </c:pt>
                <c:pt idx="146">
                  <c:v>41508</c:v>
                </c:pt>
                <c:pt idx="147">
                  <c:v>41509</c:v>
                </c:pt>
                <c:pt idx="148">
                  <c:v>41510</c:v>
                </c:pt>
                <c:pt idx="149">
                  <c:v>41511</c:v>
                </c:pt>
                <c:pt idx="150">
                  <c:v>41512</c:v>
                </c:pt>
                <c:pt idx="151">
                  <c:v>41513</c:v>
                </c:pt>
                <c:pt idx="152">
                  <c:v>41514</c:v>
                </c:pt>
                <c:pt idx="153">
                  <c:v>41515</c:v>
                </c:pt>
                <c:pt idx="154">
                  <c:v>41516</c:v>
                </c:pt>
                <c:pt idx="155">
                  <c:v>41517</c:v>
                </c:pt>
                <c:pt idx="156">
                  <c:v>41518</c:v>
                </c:pt>
                <c:pt idx="157">
                  <c:v>41519</c:v>
                </c:pt>
                <c:pt idx="158">
                  <c:v>41520</c:v>
                </c:pt>
                <c:pt idx="159">
                  <c:v>41521</c:v>
                </c:pt>
                <c:pt idx="160">
                  <c:v>41522</c:v>
                </c:pt>
                <c:pt idx="161">
                  <c:v>41523</c:v>
                </c:pt>
                <c:pt idx="162">
                  <c:v>41524</c:v>
                </c:pt>
                <c:pt idx="163">
                  <c:v>41525</c:v>
                </c:pt>
                <c:pt idx="164">
                  <c:v>41526</c:v>
                </c:pt>
                <c:pt idx="165">
                  <c:v>41527</c:v>
                </c:pt>
                <c:pt idx="166">
                  <c:v>41528</c:v>
                </c:pt>
                <c:pt idx="167">
                  <c:v>41529</c:v>
                </c:pt>
                <c:pt idx="168">
                  <c:v>41530</c:v>
                </c:pt>
                <c:pt idx="169">
                  <c:v>41531</c:v>
                </c:pt>
                <c:pt idx="170">
                  <c:v>41532</c:v>
                </c:pt>
                <c:pt idx="171">
                  <c:v>41533</c:v>
                </c:pt>
                <c:pt idx="172">
                  <c:v>41534</c:v>
                </c:pt>
                <c:pt idx="173">
                  <c:v>41535</c:v>
                </c:pt>
                <c:pt idx="174">
                  <c:v>41536</c:v>
                </c:pt>
                <c:pt idx="175">
                  <c:v>41537</c:v>
                </c:pt>
                <c:pt idx="176">
                  <c:v>41538</c:v>
                </c:pt>
                <c:pt idx="177">
                  <c:v>41539</c:v>
                </c:pt>
                <c:pt idx="178">
                  <c:v>41540</c:v>
                </c:pt>
                <c:pt idx="179">
                  <c:v>41541</c:v>
                </c:pt>
                <c:pt idx="180">
                  <c:v>41542</c:v>
                </c:pt>
                <c:pt idx="181">
                  <c:v>41543</c:v>
                </c:pt>
                <c:pt idx="182">
                  <c:v>41544</c:v>
                </c:pt>
                <c:pt idx="183">
                  <c:v>41545</c:v>
                </c:pt>
                <c:pt idx="184">
                  <c:v>41546</c:v>
                </c:pt>
                <c:pt idx="185">
                  <c:v>41547</c:v>
                </c:pt>
              </c:numCache>
            </c:numRef>
          </c:cat>
          <c:val>
            <c:numRef>
              <c:f>Sheet1!$F$2:$F$187</c:f>
              <c:numCache>
                <c:formatCode>0</c:formatCode>
                <c:ptCount val="186"/>
                <c:pt idx="0">
                  <c:v>1.3571675061038659</c:v>
                </c:pt>
                <c:pt idx="1">
                  <c:v>1.0923215440410041</c:v>
                </c:pt>
                <c:pt idx="2">
                  <c:v>0.82747558197813886</c:v>
                </c:pt>
                <c:pt idx="3">
                  <c:v>0.38667068040624392</c:v>
                </c:pt>
                <c:pt idx="4">
                  <c:v>0.41407388992569616</c:v>
                </c:pt>
                <c:pt idx="5">
                  <c:v>0.43692861761639973</c:v>
                </c:pt>
                <c:pt idx="6">
                  <c:v>0.4597833453071038</c:v>
                </c:pt>
                <c:pt idx="7">
                  <c:v>0.48263807299780798</c:v>
                </c:pt>
                <c:pt idx="8">
                  <c:v>0.50549280068851177</c:v>
                </c:pt>
                <c:pt idx="9">
                  <c:v>0.5283475283792155</c:v>
                </c:pt>
                <c:pt idx="10">
                  <c:v>0.53594104484179039</c:v>
                </c:pt>
                <c:pt idx="11">
                  <c:v>0.58145116036643985</c:v>
                </c:pt>
                <c:pt idx="12">
                  <c:v>0.64463776045250465</c:v>
                </c:pt>
                <c:pt idx="13">
                  <c:v>0.70782436053856879</c:v>
                </c:pt>
                <c:pt idx="14">
                  <c:v>0.77101096062463215</c:v>
                </c:pt>
                <c:pt idx="15">
                  <c:v>0.83419756071069651</c:v>
                </c:pt>
                <c:pt idx="16">
                  <c:v>0.89738416079675964</c:v>
                </c:pt>
                <c:pt idx="17">
                  <c:v>0.98143609926202269</c:v>
                </c:pt>
                <c:pt idx="18">
                  <c:v>0.9646039481223595</c:v>
                </c:pt>
                <c:pt idx="19">
                  <c:v>0.97872010346073612</c:v>
                </c:pt>
                <c:pt idx="20">
                  <c:v>0.99283625879911153</c:v>
                </c:pt>
                <c:pt idx="21">
                  <c:v>1.0069524141374877</c:v>
                </c:pt>
                <c:pt idx="22">
                  <c:v>1.0210685694758641</c:v>
                </c:pt>
                <c:pt idx="23">
                  <c:v>1.0351847248142401</c:v>
                </c:pt>
                <c:pt idx="24">
                  <c:v>1.0850822940859164</c:v>
                </c:pt>
                <c:pt idx="25">
                  <c:v>0.94914339703747164</c:v>
                </c:pt>
                <c:pt idx="26">
                  <c:v>0.84898591392232703</c:v>
                </c:pt>
                <c:pt idx="27">
                  <c:v>0.74882843080718409</c:v>
                </c:pt>
                <c:pt idx="28">
                  <c:v>0.6486709476920407</c:v>
                </c:pt>
                <c:pt idx="29">
                  <c:v>0.54851346457689532</c:v>
                </c:pt>
                <c:pt idx="30">
                  <c:v>0.44835598146175182</c:v>
                </c:pt>
                <c:pt idx="31">
                  <c:v>0.38103096373263889</c:v>
                </c:pt>
                <c:pt idx="32">
                  <c:v>0.38315278775592032</c:v>
                </c:pt>
                <c:pt idx="33">
                  <c:v>0.38315278775592032</c:v>
                </c:pt>
                <c:pt idx="34">
                  <c:v>0.38315278775592032</c:v>
                </c:pt>
                <c:pt idx="35">
                  <c:v>0.3898747664884803</c:v>
                </c:pt>
                <c:pt idx="36">
                  <c:v>0.3898747664884803</c:v>
                </c:pt>
                <c:pt idx="37">
                  <c:v>0.39142681172494537</c:v>
                </c:pt>
                <c:pt idx="38">
                  <c:v>1.2166781505933542</c:v>
                </c:pt>
                <c:pt idx="39">
                  <c:v>2.043481534698242</c:v>
                </c:pt>
                <c:pt idx="40">
                  <c:v>2.8702849188031174</c:v>
                </c:pt>
                <c:pt idx="41">
                  <c:v>3.6970883029080044</c:v>
                </c:pt>
                <c:pt idx="42">
                  <c:v>4.5238916870128705</c:v>
                </c:pt>
                <c:pt idx="43">
                  <c:v>5.3510920032962428</c:v>
                </c:pt>
                <c:pt idx="44">
                  <c:v>14.47839876111529</c:v>
                </c:pt>
                <c:pt idx="45">
                  <c:v>2.9030272194213795</c:v>
                </c:pt>
                <c:pt idx="46">
                  <c:v>8.8599522267660884</c:v>
                </c:pt>
                <c:pt idx="47">
                  <c:v>3.1720598286548567</c:v>
                </c:pt>
                <c:pt idx="48">
                  <c:v>2.9704424019182518</c:v>
                </c:pt>
                <c:pt idx="49">
                  <c:v>2.4844433395541623</c:v>
                </c:pt>
                <c:pt idx="50">
                  <c:v>1.9984442771900872</c:v>
                </c:pt>
                <c:pt idx="51">
                  <c:v>1.5124452148259977</c:v>
                </c:pt>
                <c:pt idx="52">
                  <c:v>0.93408401752119674</c:v>
                </c:pt>
                <c:pt idx="53">
                  <c:v>0.81461971177211767</c:v>
                </c:pt>
                <c:pt idx="54">
                  <c:v>0.56615404404153069</c:v>
                </c:pt>
                <c:pt idx="55">
                  <c:v>0.62514402212808073</c:v>
                </c:pt>
                <c:pt idx="56">
                  <c:v>0.71790732863740669</c:v>
                </c:pt>
                <c:pt idx="57">
                  <c:v>0.81067063514673654</c:v>
                </c:pt>
                <c:pt idx="58">
                  <c:v>0.90343394165606239</c:v>
                </c:pt>
                <c:pt idx="59">
                  <c:v>0.99619724816538968</c:v>
                </c:pt>
                <c:pt idx="60">
                  <c:v>1.1256012933662716</c:v>
                </c:pt>
                <c:pt idx="61">
                  <c:v>1.2605290501230584</c:v>
                </c:pt>
                <c:pt idx="62">
                  <c:v>1.2637320017212801</c:v>
                </c:pt>
                <c:pt idx="63">
                  <c:v>1.2637320017212801</c:v>
                </c:pt>
                <c:pt idx="64">
                  <c:v>1.2570100229887207</c:v>
                </c:pt>
                <c:pt idx="65">
                  <c:v>1.2570100229887207</c:v>
                </c:pt>
                <c:pt idx="66">
                  <c:v>1.2543976886821964</c:v>
                </c:pt>
                <c:pt idx="67">
                  <c:v>2.3814553163330467</c:v>
                </c:pt>
                <c:pt idx="68">
                  <c:v>3.1313909877317472</c:v>
                </c:pt>
                <c:pt idx="69">
                  <c:v>3.4698854217474744</c:v>
                </c:pt>
                <c:pt idx="70">
                  <c:v>3.8073287541219898</c:v>
                </c:pt>
                <c:pt idx="71">
                  <c:v>4.1447720864964932</c:v>
                </c:pt>
                <c:pt idx="72">
                  <c:v>4.482215418871009</c:v>
                </c:pt>
                <c:pt idx="73">
                  <c:v>4.8189097641477625</c:v>
                </c:pt>
                <c:pt idx="74">
                  <c:v>4.1762209709578935</c:v>
                </c:pt>
                <c:pt idx="75">
                  <c:v>2.7979104808690738</c:v>
                </c:pt>
                <c:pt idx="76">
                  <c:v>2.7775216122937918</c:v>
                </c:pt>
                <c:pt idx="77">
                  <c:v>2.5422523566541875</c:v>
                </c:pt>
                <c:pt idx="78">
                  <c:v>2.3069831010145867</c:v>
                </c:pt>
                <c:pt idx="79">
                  <c:v>2.0717138453749881</c:v>
                </c:pt>
                <c:pt idx="80">
                  <c:v>1.8364445897353863</c:v>
                </c:pt>
                <c:pt idx="81">
                  <c:v>1.4989389565733831</c:v>
                </c:pt>
                <c:pt idx="82">
                  <c:v>1.5908302870877382</c:v>
                </c:pt>
                <c:pt idx="83">
                  <c:v>1.6827216176020936</c:v>
                </c:pt>
                <c:pt idx="84">
                  <c:v>1.6899054533655835</c:v>
                </c:pt>
                <c:pt idx="85">
                  <c:v>1.6610009448155767</c:v>
                </c:pt>
                <c:pt idx="86">
                  <c:v>1.6320964362655681</c:v>
                </c:pt>
                <c:pt idx="87">
                  <c:v>1.6031919277155595</c:v>
                </c:pt>
                <c:pt idx="88">
                  <c:v>1.5742874191655525</c:v>
                </c:pt>
                <c:pt idx="89">
                  <c:v>1.506577869384</c:v>
                </c:pt>
                <c:pt idx="90">
                  <c:v>1.9392908643435545</c:v>
                </c:pt>
                <c:pt idx="91">
                  <c:v>2.2337135328296833</c:v>
                </c:pt>
                <c:pt idx="92">
                  <c:v>2.528136201315812</c:v>
                </c:pt>
                <c:pt idx="93">
                  <c:v>2.8225588698019393</c:v>
                </c:pt>
                <c:pt idx="94">
                  <c:v>2.8619033782646808</c:v>
                </c:pt>
                <c:pt idx="95">
                  <c:v>2.7634054569554136</c:v>
                </c:pt>
                <c:pt idx="96">
                  <c:v>2.4387338841727559</c:v>
                </c:pt>
                <c:pt idx="97">
                  <c:v>2.1140623113901125</c:v>
                </c:pt>
                <c:pt idx="98">
                  <c:v>1.7893907386074683</c:v>
                </c:pt>
                <c:pt idx="99">
                  <c:v>1.4647191658248131</c:v>
                </c:pt>
                <c:pt idx="100">
                  <c:v>1.1400475930421701</c:v>
                </c:pt>
                <c:pt idx="101">
                  <c:v>0.77048867509910612</c:v>
                </c:pt>
                <c:pt idx="102">
                  <c:v>0.74703403147506464</c:v>
                </c:pt>
                <c:pt idx="103">
                  <c:v>0.8001855586484502</c:v>
                </c:pt>
                <c:pt idx="104">
                  <c:v>0.80932623940022386</c:v>
                </c:pt>
                <c:pt idx="105">
                  <c:v>0.81873700962580842</c:v>
                </c:pt>
                <c:pt idx="106">
                  <c:v>0.82814777985139221</c:v>
                </c:pt>
                <c:pt idx="107">
                  <c:v>0.83755855007697588</c:v>
                </c:pt>
                <c:pt idx="108">
                  <c:v>0.84988559515201545</c:v>
                </c:pt>
                <c:pt idx="109">
                  <c:v>0.79888747114813941</c:v>
                </c:pt>
                <c:pt idx="110">
                  <c:v>0.7478893471442627</c:v>
                </c:pt>
                <c:pt idx="111">
                  <c:v>0.77638854361067977</c:v>
                </c:pt>
                <c:pt idx="112">
                  <c:v>0.80663744790719982</c:v>
                </c:pt>
                <c:pt idx="113">
                  <c:v>0.83688635220371965</c:v>
                </c:pt>
                <c:pt idx="114">
                  <c:v>0.86713525650024026</c:v>
                </c:pt>
                <c:pt idx="115">
                  <c:v>0.89738416079675887</c:v>
                </c:pt>
                <c:pt idx="116">
                  <c:v>0.93022783451959379</c:v>
                </c:pt>
                <c:pt idx="117">
                  <c:v>0.96124295875608001</c:v>
                </c:pt>
                <c:pt idx="118">
                  <c:v>0.99485285241887988</c:v>
                </c:pt>
                <c:pt idx="119">
                  <c:v>1.02846274608168</c:v>
                </c:pt>
                <c:pt idx="120">
                  <c:v>1.0620726397444793</c:v>
                </c:pt>
                <c:pt idx="121">
                  <c:v>1.0956825334072806</c:v>
                </c:pt>
                <c:pt idx="122">
                  <c:v>1.1292924270700795</c:v>
                </c:pt>
                <c:pt idx="123">
                  <c:v>1.162902320732881</c:v>
                </c:pt>
                <c:pt idx="124">
                  <c:v>1.1983720380261893</c:v>
                </c:pt>
                <c:pt idx="125">
                  <c:v>1.0855995653084378</c:v>
                </c:pt>
                <c:pt idx="126">
                  <c:v>0.97468691622119763</c:v>
                </c:pt>
                <c:pt idx="127">
                  <c:v>0.86377426713395911</c:v>
                </c:pt>
                <c:pt idx="128">
                  <c:v>0.75286161804671803</c:v>
                </c:pt>
                <c:pt idx="129">
                  <c:v>0.64194896895947984</c:v>
                </c:pt>
                <c:pt idx="130">
                  <c:v>0.53139583910034571</c:v>
                </c:pt>
                <c:pt idx="131">
                  <c:v>0.4036094842362517</c:v>
                </c:pt>
                <c:pt idx="132">
                  <c:v>0.41004070268616005</c:v>
                </c:pt>
                <c:pt idx="133">
                  <c:v>0.41676268141871997</c:v>
                </c:pt>
                <c:pt idx="134">
                  <c:v>0.42348466015128022</c:v>
                </c:pt>
                <c:pt idx="135">
                  <c:v>0.43020663888383998</c:v>
                </c:pt>
                <c:pt idx="136">
                  <c:v>0.43460792735639531</c:v>
                </c:pt>
                <c:pt idx="137">
                  <c:v>0.46146383999024454</c:v>
                </c:pt>
                <c:pt idx="138">
                  <c:v>0.47793268788501603</c:v>
                </c:pt>
                <c:pt idx="139">
                  <c:v>0.49440153577978851</c:v>
                </c:pt>
                <c:pt idx="140">
                  <c:v>0.51087038367455995</c:v>
                </c:pt>
                <c:pt idx="141">
                  <c:v>0.52733923156933171</c:v>
                </c:pt>
                <c:pt idx="142">
                  <c:v>0.54380807946410437</c:v>
                </c:pt>
                <c:pt idx="143">
                  <c:v>0.56027692735887613</c:v>
                </c:pt>
                <c:pt idx="144">
                  <c:v>0.57674577525364856</c:v>
                </c:pt>
                <c:pt idx="145">
                  <c:v>0.59321462314841999</c:v>
                </c:pt>
                <c:pt idx="146">
                  <c:v>0.60968347104319298</c:v>
                </c:pt>
                <c:pt idx="147">
                  <c:v>0.62615231893796353</c:v>
                </c:pt>
                <c:pt idx="148">
                  <c:v>0.64262116683273574</c:v>
                </c:pt>
                <c:pt idx="149">
                  <c:v>0.6590900147275085</c:v>
                </c:pt>
                <c:pt idx="150">
                  <c:v>0.67555886262228004</c:v>
                </c:pt>
                <c:pt idx="151">
                  <c:v>0.69202771051705225</c:v>
                </c:pt>
                <c:pt idx="152">
                  <c:v>0.7084965584118238</c:v>
                </c:pt>
                <c:pt idx="153">
                  <c:v>0.72496540630659689</c:v>
                </c:pt>
                <c:pt idx="154">
                  <c:v>0.7313707037658107</c:v>
                </c:pt>
                <c:pt idx="155">
                  <c:v>1.1279480313235781</c:v>
                </c:pt>
                <c:pt idx="156">
                  <c:v>1.5218559850515831</c:v>
                </c:pt>
                <c:pt idx="157">
                  <c:v>1.915763938779601</c:v>
                </c:pt>
                <c:pt idx="158">
                  <c:v>2.3096718925076192</c:v>
                </c:pt>
                <c:pt idx="159">
                  <c:v>2.7052792980757951</c:v>
                </c:pt>
                <c:pt idx="160">
                  <c:v>2.6699699525728331</c:v>
                </c:pt>
                <c:pt idx="161">
                  <c:v>2.6377044546565442</c:v>
                </c:pt>
                <c:pt idx="162">
                  <c:v>2.6054389567402549</c:v>
                </c:pt>
                <c:pt idx="163">
                  <c:v>2.5731734588239688</c:v>
                </c:pt>
                <c:pt idx="164">
                  <c:v>2.5421230739847047</c:v>
                </c:pt>
                <c:pt idx="165">
                  <c:v>2.4535222373844014</c:v>
                </c:pt>
                <c:pt idx="166">
                  <c:v>2.3661365138611195</c:v>
                </c:pt>
                <c:pt idx="167">
                  <c:v>2.2787507903378401</c:v>
                </c:pt>
                <c:pt idx="168">
                  <c:v>2.1913650668145599</c:v>
                </c:pt>
                <c:pt idx="169">
                  <c:v>2.103979343291281</c:v>
                </c:pt>
                <c:pt idx="170">
                  <c:v>2.0165936197679999</c:v>
                </c:pt>
                <c:pt idx="171">
                  <c:v>1.9292078962447201</c:v>
                </c:pt>
                <c:pt idx="172">
                  <c:v>1.8418221727214399</c:v>
                </c:pt>
                <c:pt idx="173">
                  <c:v>1.7544331204568961</c:v>
                </c:pt>
                <c:pt idx="174">
                  <c:v>1.745832316420483</c:v>
                </c:pt>
                <c:pt idx="175">
                  <c:v>1.7294306883130364</c:v>
                </c:pt>
                <c:pt idx="176">
                  <c:v>1.7130290602055902</c:v>
                </c:pt>
                <c:pt idx="177">
                  <c:v>1.6966274320981445</c:v>
                </c:pt>
                <c:pt idx="178">
                  <c:v>1.6802258039906981</c:v>
                </c:pt>
                <c:pt idx="179">
                  <c:v>1.6638241758832517</c:v>
                </c:pt>
                <c:pt idx="180">
                  <c:v>1.6474225477758053</c:v>
                </c:pt>
                <c:pt idx="181">
                  <c:v>1.6310209196683589</c:v>
                </c:pt>
                <c:pt idx="182">
                  <c:v>1.6045623277750161</c:v>
                </c:pt>
                <c:pt idx="183">
                  <c:v>1.693266442731864</c:v>
                </c:pt>
                <c:pt idx="184">
                  <c:v>1.8082122790586403</c:v>
                </c:pt>
                <c:pt idx="185">
                  <c:v>1.923158115385418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26777152"/>
        <c:axId val="-1126772800"/>
      </c:lineChart>
      <c:dateAx>
        <c:axId val="-11267771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1126772800"/>
        <c:crosses val="autoZero"/>
        <c:auto val="1"/>
        <c:lblOffset val="100"/>
        <c:baseTimeUnit val="days"/>
        <c:majorUnit val="1"/>
        <c:majorTimeUnit val="months"/>
      </c:dateAx>
      <c:valAx>
        <c:axId val="-1126772800"/>
        <c:scaling>
          <c:orientation val="minMax"/>
          <c:max val="13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N Flux (g N/ha/d)</a:t>
                </a:r>
                <a:endParaRPr lang="en-US" sz="1400" dirty="0"/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112677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41666666666667"/>
          <c:y val="0.15166428060128859"/>
          <c:w val="0.32344693241469841"/>
          <c:h val="0.4383134800457638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Potato 2014</a:t>
            </a:r>
            <a:endParaRPr lang="en-US" sz="1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26267597232172"/>
          <c:y val="0.14767562746062987"/>
          <c:w val="0.84142671796707225"/>
          <c:h val="0.747194266732283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cat>
            <c:numRef>
              <c:f>Sheet1!$A$2:$A$192</c:f>
              <c:numCache>
                <c:formatCode>m/d/yyyy</c:formatCode>
                <c:ptCount val="191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41781</c:v>
                </c:pt>
                <c:pt idx="53">
                  <c:v>41782</c:v>
                </c:pt>
                <c:pt idx="54">
                  <c:v>41783</c:v>
                </c:pt>
                <c:pt idx="55">
                  <c:v>41784</c:v>
                </c:pt>
                <c:pt idx="56">
                  <c:v>41785</c:v>
                </c:pt>
                <c:pt idx="57">
                  <c:v>41786</c:v>
                </c:pt>
                <c:pt idx="58">
                  <c:v>41787</c:v>
                </c:pt>
                <c:pt idx="59">
                  <c:v>41788</c:v>
                </c:pt>
                <c:pt idx="60">
                  <c:v>41788</c:v>
                </c:pt>
                <c:pt idx="61">
                  <c:v>41789</c:v>
                </c:pt>
                <c:pt idx="62">
                  <c:v>41790</c:v>
                </c:pt>
                <c:pt idx="63">
                  <c:v>41791</c:v>
                </c:pt>
                <c:pt idx="64">
                  <c:v>41792</c:v>
                </c:pt>
                <c:pt idx="65">
                  <c:v>41793</c:v>
                </c:pt>
                <c:pt idx="66">
                  <c:v>41794</c:v>
                </c:pt>
                <c:pt idx="67">
                  <c:v>41795</c:v>
                </c:pt>
                <c:pt idx="68">
                  <c:v>41796</c:v>
                </c:pt>
                <c:pt idx="69">
                  <c:v>41797</c:v>
                </c:pt>
                <c:pt idx="70">
                  <c:v>41798</c:v>
                </c:pt>
                <c:pt idx="71">
                  <c:v>41799</c:v>
                </c:pt>
                <c:pt idx="72">
                  <c:v>41800</c:v>
                </c:pt>
                <c:pt idx="73">
                  <c:v>41801</c:v>
                </c:pt>
                <c:pt idx="74">
                  <c:v>41802</c:v>
                </c:pt>
                <c:pt idx="75">
                  <c:v>41803</c:v>
                </c:pt>
                <c:pt idx="76">
                  <c:v>41804</c:v>
                </c:pt>
                <c:pt idx="77">
                  <c:v>41805</c:v>
                </c:pt>
                <c:pt idx="78">
                  <c:v>41806</c:v>
                </c:pt>
                <c:pt idx="79">
                  <c:v>41807</c:v>
                </c:pt>
                <c:pt idx="80">
                  <c:v>41808</c:v>
                </c:pt>
                <c:pt idx="81">
                  <c:v>41809</c:v>
                </c:pt>
                <c:pt idx="82">
                  <c:v>41810</c:v>
                </c:pt>
                <c:pt idx="83">
                  <c:v>41811</c:v>
                </c:pt>
                <c:pt idx="84">
                  <c:v>41812</c:v>
                </c:pt>
                <c:pt idx="85">
                  <c:v>41813</c:v>
                </c:pt>
                <c:pt idx="86">
                  <c:v>41814</c:v>
                </c:pt>
                <c:pt idx="87">
                  <c:v>41815</c:v>
                </c:pt>
                <c:pt idx="88">
                  <c:v>41815</c:v>
                </c:pt>
                <c:pt idx="89">
                  <c:v>41816</c:v>
                </c:pt>
                <c:pt idx="90">
                  <c:v>41817</c:v>
                </c:pt>
                <c:pt idx="91">
                  <c:v>41818</c:v>
                </c:pt>
                <c:pt idx="92">
                  <c:v>41819</c:v>
                </c:pt>
                <c:pt idx="93">
                  <c:v>41820</c:v>
                </c:pt>
                <c:pt idx="94">
                  <c:v>41820</c:v>
                </c:pt>
                <c:pt idx="95">
                  <c:v>41821</c:v>
                </c:pt>
                <c:pt idx="96">
                  <c:v>41822</c:v>
                </c:pt>
                <c:pt idx="97">
                  <c:v>41823</c:v>
                </c:pt>
                <c:pt idx="98">
                  <c:v>41824</c:v>
                </c:pt>
                <c:pt idx="99">
                  <c:v>41825</c:v>
                </c:pt>
                <c:pt idx="100">
                  <c:v>41826</c:v>
                </c:pt>
                <c:pt idx="101">
                  <c:v>41827</c:v>
                </c:pt>
                <c:pt idx="102">
                  <c:v>41827</c:v>
                </c:pt>
                <c:pt idx="103">
                  <c:v>41828</c:v>
                </c:pt>
                <c:pt idx="104">
                  <c:v>41829</c:v>
                </c:pt>
                <c:pt idx="105">
                  <c:v>41830</c:v>
                </c:pt>
                <c:pt idx="106">
                  <c:v>41831</c:v>
                </c:pt>
                <c:pt idx="107">
                  <c:v>41832</c:v>
                </c:pt>
                <c:pt idx="108">
                  <c:v>41833</c:v>
                </c:pt>
                <c:pt idx="109">
                  <c:v>41834</c:v>
                </c:pt>
                <c:pt idx="110">
                  <c:v>41835</c:v>
                </c:pt>
                <c:pt idx="111">
                  <c:v>41836</c:v>
                </c:pt>
                <c:pt idx="112">
                  <c:v>41837</c:v>
                </c:pt>
                <c:pt idx="113">
                  <c:v>41838</c:v>
                </c:pt>
                <c:pt idx="114">
                  <c:v>41839</c:v>
                </c:pt>
                <c:pt idx="115">
                  <c:v>41840</c:v>
                </c:pt>
                <c:pt idx="116">
                  <c:v>41841</c:v>
                </c:pt>
                <c:pt idx="117">
                  <c:v>41841</c:v>
                </c:pt>
                <c:pt idx="118">
                  <c:v>41842</c:v>
                </c:pt>
                <c:pt idx="119">
                  <c:v>41843</c:v>
                </c:pt>
                <c:pt idx="120">
                  <c:v>41844</c:v>
                </c:pt>
                <c:pt idx="121">
                  <c:v>41845</c:v>
                </c:pt>
                <c:pt idx="122">
                  <c:v>41846</c:v>
                </c:pt>
                <c:pt idx="123">
                  <c:v>41847</c:v>
                </c:pt>
                <c:pt idx="124">
                  <c:v>41848</c:v>
                </c:pt>
                <c:pt idx="125">
                  <c:v>41849</c:v>
                </c:pt>
                <c:pt idx="126">
                  <c:v>41850</c:v>
                </c:pt>
                <c:pt idx="127">
                  <c:v>41851</c:v>
                </c:pt>
                <c:pt idx="128">
                  <c:v>41851</c:v>
                </c:pt>
                <c:pt idx="129">
                  <c:v>41852</c:v>
                </c:pt>
                <c:pt idx="130">
                  <c:v>41853</c:v>
                </c:pt>
                <c:pt idx="131">
                  <c:v>41854</c:v>
                </c:pt>
                <c:pt idx="132">
                  <c:v>41855</c:v>
                </c:pt>
                <c:pt idx="133">
                  <c:v>41856</c:v>
                </c:pt>
                <c:pt idx="134">
                  <c:v>41857</c:v>
                </c:pt>
                <c:pt idx="135">
                  <c:v>41858</c:v>
                </c:pt>
                <c:pt idx="136">
                  <c:v>41859</c:v>
                </c:pt>
                <c:pt idx="137">
                  <c:v>41860</c:v>
                </c:pt>
                <c:pt idx="138">
                  <c:v>41861</c:v>
                </c:pt>
                <c:pt idx="139">
                  <c:v>41862</c:v>
                </c:pt>
                <c:pt idx="140">
                  <c:v>41863</c:v>
                </c:pt>
                <c:pt idx="141">
                  <c:v>41863</c:v>
                </c:pt>
                <c:pt idx="142">
                  <c:v>41864</c:v>
                </c:pt>
                <c:pt idx="143">
                  <c:v>41865</c:v>
                </c:pt>
                <c:pt idx="144">
                  <c:v>41866</c:v>
                </c:pt>
                <c:pt idx="145">
                  <c:v>41867</c:v>
                </c:pt>
                <c:pt idx="146">
                  <c:v>41868</c:v>
                </c:pt>
                <c:pt idx="147">
                  <c:v>41869</c:v>
                </c:pt>
                <c:pt idx="148">
                  <c:v>41870</c:v>
                </c:pt>
                <c:pt idx="149">
                  <c:v>41871</c:v>
                </c:pt>
                <c:pt idx="150">
                  <c:v>41872</c:v>
                </c:pt>
                <c:pt idx="151">
                  <c:v>41873</c:v>
                </c:pt>
                <c:pt idx="152">
                  <c:v>41874</c:v>
                </c:pt>
                <c:pt idx="153">
                  <c:v>41875</c:v>
                </c:pt>
                <c:pt idx="154">
                  <c:v>41876</c:v>
                </c:pt>
                <c:pt idx="155">
                  <c:v>41877</c:v>
                </c:pt>
                <c:pt idx="156">
                  <c:v>41878</c:v>
                </c:pt>
                <c:pt idx="157">
                  <c:v>41879</c:v>
                </c:pt>
                <c:pt idx="158">
                  <c:v>41880</c:v>
                </c:pt>
                <c:pt idx="159">
                  <c:v>41881</c:v>
                </c:pt>
                <c:pt idx="160">
                  <c:v>41882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41888</c:v>
                </c:pt>
                <c:pt idx="167">
                  <c:v>41889</c:v>
                </c:pt>
                <c:pt idx="168">
                  <c:v>41890</c:v>
                </c:pt>
                <c:pt idx="169">
                  <c:v>41891</c:v>
                </c:pt>
                <c:pt idx="170">
                  <c:v>41892</c:v>
                </c:pt>
                <c:pt idx="171">
                  <c:v>41893</c:v>
                </c:pt>
                <c:pt idx="172">
                  <c:v>41894</c:v>
                </c:pt>
                <c:pt idx="173">
                  <c:v>41895</c:v>
                </c:pt>
                <c:pt idx="174">
                  <c:v>41896</c:v>
                </c:pt>
                <c:pt idx="175">
                  <c:v>41897</c:v>
                </c:pt>
                <c:pt idx="176">
                  <c:v>41898</c:v>
                </c:pt>
                <c:pt idx="177">
                  <c:v>41899</c:v>
                </c:pt>
                <c:pt idx="178">
                  <c:v>41900</c:v>
                </c:pt>
                <c:pt idx="179">
                  <c:v>41901</c:v>
                </c:pt>
                <c:pt idx="180">
                  <c:v>41902</c:v>
                </c:pt>
                <c:pt idx="181">
                  <c:v>41903</c:v>
                </c:pt>
                <c:pt idx="182">
                  <c:v>41904</c:v>
                </c:pt>
                <c:pt idx="183">
                  <c:v>41905</c:v>
                </c:pt>
                <c:pt idx="184">
                  <c:v>41906</c:v>
                </c:pt>
                <c:pt idx="185">
                  <c:v>41907</c:v>
                </c:pt>
                <c:pt idx="186">
                  <c:v>41908</c:v>
                </c:pt>
                <c:pt idx="187">
                  <c:v>41909</c:v>
                </c:pt>
                <c:pt idx="188">
                  <c:v>41910</c:v>
                </c:pt>
                <c:pt idx="189">
                  <c:v>41911</c:v>
                </c:pt>
                <c:pt idx="190">
                  <c:v>41912</c:v>
                </c:pt>
              </c:numCache>
            </c:numRef>
          </c:cat>
          <c:val>
            <c:numRef>
              <c:f>Sheet1!$B$2:$B$192</c:f>
              <c:numCache>
                <c:formatCode>0.000</c:formatCode>
                <c:ptCount val="191"/>
                <c:pt idx="0">
                  <c:v>1.3811701313432838</c:v>
                </c:pt>
                <c:pt idx="1">
                  <c:v>1.3772005190332519</c:v>
                </c:pt>
                <c:pt idx="2">
                  <c:v>1.3732309067232207</c:v>
                </c:pt>
                <c:pt idx="3">
                  <c:v>1.2854512428547922</c:v>
                </c:pt>
                <c:pt idx="4">
                  <c:v>1.1976715789863659</c:v>
                </c:pt>
                <c:pt idx="5">
                  <c:v>1.1098919151179369</c:v>
                </c:pt>
                <c:pt idx="6">
                  <c:v>1.0221122512495102</c:v>
                </c:pt>
                <c:pt idx="7">
                  <c:v>0.9343325873810826</c:v>
                </c:pt>
                <c:pt idx="8">
                  <c:v>0.8465529235126551</c:v>
                </c:pt>
                <c:pt idx="9">
                  <c:v>0.95502395862715539</c:v>
                </c:pt>
                <c:pt idx="10">
                  <c:v>1.0634949937416545</c:v>
                </c:pt>
                <c:pt idx="11">
                  <c:v>1.1719660288561546</c:v>
                </c:pt>
                <c:pt idx="12">
                  <c:v>1.280437063970655</c:v>
                </c:pt>
                <c:pt idx="13">
                  <c:v>1.3889080990851548</c:v>
                </c:pt>
                <c:pt idx="14">
                  <c:v>1.374144685697267</c:v>
                </c:pt>
                <c:pt idx="15">
                  <c:v>1.3593812723093792</c:v>
                </c:pt>
                <c:pt idx="16">
                  <c:v>1.3446178589214937</c:v>
                </c:pt>
                <c:pt idx="17">
                  <c:v>1.3298544455336059</c:v>
                </c:pt>
                <c:pt idx="18">
                  <c:v>1.3150910321457179</c:v>
                </c:pt>
                <c:pt idx="19">
                  <c:v>1.3003276187578314</c:v>
                </c:pt>
                <c:pt idx="20">
                  <c:v>1.2855642053699425</c:v>
                </c:pt>
                <c:pt idx="21">
                  <c:v>1.270800791982057</c:v>
                </c:pt>
                <c:pt idx="22">
                  <c:v>1.2560373785941699</c:v>
                </c:pt>
                <c:pt idx="23">
                  <c:v>1.2412739652062825</c:v>
                </c:pt>
                <c:pt idx="24">
                  <c:v>1.2265105518183959</c:v>
                </c:pt>
                <c:pt idx="25">
                  <c:v>1.2117471384305081</c:v>
                </c:pt>
                <c:pt idx="26">
                  <c:v>1.1969837250426216</c:v>
                </c:pt>
                <c:pt idx="27">
                  <c:v>1.1822203116547341</c:v>
                </c:pt>
                <c:pt idx="28">
                  <c:v>1.1674568982668465</c:v>
                </c:pt>
                <c:pt idx="29">
                  <c:v>1.1526934848789601</c:v>
                </c:pt>
                <c:pt idx="30">
                  <c:v>1.1379300714910723</c:v>
                </c:pt>
                <c:pt idx="31">
                  <c:v>1.1231666581031832</c:v>
                </c:pt>
                <c:pt idx="32">
                  <c:v>1.0744141384325241</c:v>
                </c:pt>
                <c:pt idx="33">
                  <c:v>1.0256616187618632</c:v>
                </c:pt>
                <c:pt idx="34">
                  <c:v>0.97690909909120449</c:v>
                </c:pt>
                <c:pt idx="35">
                  <c:v>0.92815657942054419</c:v>
                </c:pt>
                <c:pt idx="36">
                  <c:v>0.87940405974988489</c:v>
                </c:pt>
                <c:pt idx="37">
                  <c:v>1.201297024803436</c:v>
                </c:pt>
                <c:pt idx="38">
                  <c:v>1.5231899898569867</c:v>
                </c:pt>
                <c:pt idx="39">
                  <c:v>1.8450829549105388</c:v>
                </c:pt>
                <c:pt idx="40">
                  <c:v>2.1669759199640874</c:v>
                </c:pt>
                <c:pt idx="41">
                  <c:v>2.4888688850176397</c:v>
                </c:pt>
                <c:pt idx="42">
                  <c:v>2.8107618500711902</c:v>
                </c:pt>
                <c:pt idx="43">
                  <c:v>3.1326548151247393</c:v>
                </c:pt>
                <c:pt idx="44">
                  <c:v>3.454547780178292</c:v>
                </c:pt>
                <c:pt idx="45">
                  <c:v>3.1357683103024248</c:v>
                </c:pt>
                <c:pt idx="46">
                  <c:v>2.8169888404265571</c:v>
                </c:pt>
                <c:pt idx="47">
                  <c:v>2.4982093705506903</c:v>
                </c:pt>
                <c:pt idx="48">
                  <c:v>2.1794299006748212</c:v>
                </c:pt>
                <c:pt idx="49">
                  <c:v>1.8606504307989558</c:v>
                </c:pt>
                <c:pt idx="50">
                  <c:v>1.5418709609230881</c:v>
                </c:pt>
                <c:pt idx="51">
                  <c:v>1.2230914910472206</c:v>
                </c:pt>
                <c:pt idx="52">
                  <c:v>1.042682496895442</c:v>
                </c:pt>
                <c:pt idx="53">
                  <c:v>1.214404657001688</c:v>
                </c:pt>
                <c:pt idx="54">
                  <c:v>1.4908514328647109</c:v>
                </c:pt>
                <c:pt idx="55">
                  <c:v>1.767298208727732</c:v>
                </c:pt>
                <c:pt idx="56">
                  <c:v>2.043744984590754</c:v>
                </c:pt>
                <c:pt idx="57">
                  <c:v>2.3201917604537776</c:v>
                </c:pt>
                <c:pt idx="58">
                  <c:v>2.5966385363167968</c:v>
                </c:pt>
                <c:pt idx="59">
                  <c:v>2.8730853121798186</c:v>
                </c:pt>
                <c:pt idx="60">
                  <c:v>5.1792013955793728</c:v>
                </c:pt>
                <c:pt idx="61">
                  <c:v>2.8723857891504121</c:v>
                </c:pt>
                <c:pt idx="62">
                  <c:v>2.5305518462874184</c:v>
                </c:pt>
                <c:pt idx="63">
                  <c:v>2.1887179034244193</c:v>
                </c:pt>
                <c:pt idx="64">
                  <c:v>1.8468839605614213</c:v>
                </c:pt>
                <c:pt idx="65">
                  <c:v>1.5050500176984234</c:v>
                </c:pt>
                <c:pt idx="66">
                  <c:v>1.1632160748354261</c:v>
                </c:pt>
                <c:pt idx="67">
                  <c:v>1.1892517174235222</c:v>
                </c:pt>
                <c:pt idx="68">
                  <c:v>1.2152873600116196</c:v>
                </c:pt>
                <c:pt idx="69">
                  <c:v>2.0222505246209597</c:v>
                </c:pt>
                <c:pt idx="70">
                  <c:v>2.8292136892303001</c:v>
                </c:pt>
                <c:pt idx="71">
                  <c:v>3.6361768538396424</c:v>
                </c:pt>
                <c:pt idx="72">
                  <c:v>3.6361768538396424</c:v>
                </c:pt>
                <c:pt idx="73">
                  <c:v>1.6321960189129798</c:v>
                </c:pt>
                <c:pt idx="74">
                  <c:v>1.5146256850363058</c:v>
                </c:pt>
                <c:pt idx="75">
                  <c:v>1.3970553511596329</c:v>
                </c:pt>
                <c:pt idx="76">
                  <c:v>1.2794850172829582</c:v>
                </c:pt>
                <c:pt idx="77">
                  <c:v>1.1619146834062855</c:v>
                </c:pt>
                <c:pt idx="78">
                  <c:v>1.0443443495296114</c:v>
                </c:pt>
                <c:pt idx="79">
                  <c:v>1.563287813707456</c:v>
                </c:pt>
                <c:pt idx="80">
                  <c:v>2.082231277885302</c:v>
                </c:pt>
                <c:pt idx="81">
                  <c:v>2.6011747420631455</c:v>
                </c:pt>
                <c:pt idx="82">
                  <c:v>2.1581829466349491</c:v>
                </c:pt>
                <c:pt idx="83">
                  <c:v>1.7151911512067519</c:v>
                </c:pt>
                <c:pt idx="84">
                  <c:v>1.2721993557785558</c:v>
                </c:pt>
                <c:pt idx="85">
                  <c:v>0.82920756035035958</c:v>
                </c:pt>
                <c:pt idx="86">
                  <c:v>2.4609288912496097</c:v>
                </c:pt>
                <c:pt idx="87">
                  <c:v>4.0926502221488565</c:v>
                </c:pt>
                <c:pt idx="88">
                  <c:v>5.277425248129874</c:v>
                </c:pt>
                <c:pt idx="89">
                  <c:v>5.277425248129874</c:v>
                </c:pt>
                <c:pt idx="90">
                  <c:v>5.277425248129874</c:v>
                </c:pt>
                <c:pt idx="91">
                  <c:v>5.277425248129874</c:v>
                </c:pt>
                <c:pt idx="92">
                  <c:v>5.277425248129874</c:v>
                </c:pt>
                <c:pt idx="93">
                  <c:v>0.93291605235127073</c:v>
                </c:pt>
                <c:pt idx="94">
                  <c:v>1.6300956723415263</c:v>
                </c:pt>
                <c:pt idx="95">
                  <c:v>1.5196715407815906</c:v>
                </c:pt>
                <c:pt idx="96">
                  <c:v>1.4092474092216543</c:v>
                </c:pt>
                <c:pt idx="97">
                  <c:v>2.2390310902937309</c:v>
                </c:pt>
                <c:pt idx="98">
                  <c:v>3.0688147713658087</c:v>
                </c:pt>
                <c:pt idx="99">
                  <c:v>3.8985984524378829</c:v>
                </c:pt>
                <c:pt idx="100">
                  <c:v>4.7283821335099585</c:v>
                </c:pt>
                <c:pt idx="101">
                  <c:v>5.5581658145820363</c:v>
                </c:pt>
                <c:pt idx="102">
                  <c:v>2.9995413271381768</c:v>
                </c:pt>
                <c:pt idx="103">
                  <c:v>2.3109550780248687</c:v>
                </c:pt>
                <c:pt idx="104">
                  <c:v>1.6223688289115648</c:v>
                </c:pt>
                <c:pt idx="105">
                  <c:v>1.6223688289115648</c:v>
                </c:pt>
                <c:pt idx="106">
                  <c:v>1.6223688289115648</c:v>
                </c:pt>
                <c:pt idx="107">
                  <c:v>1.6223688289115648</c:v>
                </c:pt>
                <c:pt idx="108">
                  <c:v>1.6223688289115648</c:v>
                </c:pt>
                <c:pt idx="109">
                  <c:v>1.7059522536949636</c:v>
                </c:pt>
                <c:pt idx="110">
                  <c:v>1.6823011148220659</c:v>
                </c:pt>
                <c:pt idx="111">
                  <c:v>1.6586499759491653</c:v>
                </c:pt>
                <c:pt idx="112">
                  <c:v>1.634998837076266</c:v>
                </c:pt>
                <c:pt idx="113">
                  <c:v>1.4012754678259498</c:v>
                </c:pt>
                <c:pt idx="114">
                  <c:v>1.3769242673682425</c:v>
                </c:pt>
                <c:pt idx="115">
                  <c:v>1.3525730669105369</c:v>
                </c:pt>
                <c:pt idx="116">
                  <c:v>1.3282218664528287</c:v>
                </c:pt>
                <c:pt idx="117">
                  <c:v>1.4347866271071517</c:v>
                </c:pt>
                <c:pt idx="118">
                  <c:v>1.6262247630157125</c:v>
                </c:pt>
                <c:pt idx="119">
                  <c:v>1.817662898924272</c:v>
                </c:pt>
                <c:pt idx="120">
                  <c:v>1.7208152662412153</c:v>
                </c:pt>
                <c:pt idx="121">
                  <c:v>1.6239676335581559</c:v>
                </c:pt>
                <c:pt idx="122">
                  <c:v>1.5271200008750978</c:v>
                </c:pt>
                <c:pt idx="123">
                  <c:v>1.43027236819204</c:v>
                </c:pt>
                <c:pt idx="124">
                  <c:v>1.3334247355089812</c:v>
                </c:pt>
                <c:pt idx="125">
                  <c:v>1.236577102825924</c:v>
                </c:pt>
                <c:pt idx="126">
                  <c:v>1.242501243863448</c:v>
                </c:pt>
                <c:pt idx="127">
                  <c:v>1.2484253849009732</c:v>
                </c:pt>
                <c:pt idx="128">
                  <c:v>1.2284659243535447</c:v>
                </c:pt>
                <c:pt idx="129">
                  <c:v>1.1888820125458983</c:v>
                </c:pt>
                <c:pt idx="130">
                  <c:v>1.1492981007382532</c:v>
                </c:pt>
                <c:pt idx="131">
                  <c:v>1.109714188930607</c:v>
                </c:pt>
                <c:pt idx="132">
                  <c:v>1.0701302771229608</c:v>
                </c:pt>
                <c:pt idx="133">
                  <c:v>1.0305463653153162</c:v>
                </c:pt>
                <c:pt idx="134">
                  <c:v>1.4049783213932787</c:v>
                </c:pt>
                <c:pt idx="135">
                  <c:v>1.7794102774712415</c:v>
                </c:pt>
                <c:pt idx="136">
                  <c:v>2.1538422335492013</c:v>
                </c:pt>
                <c:pt idx="137">
                  <c:v>2.5282741896271665</c:v>
                </c:pt>
                <c:pt idx="138">
                  <c:v>2.9027061457051277</c:v>
                </c:pt>
                <c:pt idx="139">
                  <c:v>3.2771381017830934</c:v>
                </c:pt>
                <c:pt idx="140">
                  <c:v>3.6515700578610564</c:v>
                </c:pt>
                <c:pt idx="141">
                  <c:v>1.8473441459234921</c:v>
                </c:pt>
                <c:pt idx="142">
                  <c:v>1.3664213403750642</c:v>
                </c:pt>
                <c:pt idx="143">
                  <c:v>0.88549853482663643</c:v>
                </c:pt>
                <c:pt idx="144">
                  <c:v>1.2975884380606424</c:v>
                </c:pt>
                <c:pt idx="145">
                  <c:v>1.7096783412946466</c:v>
                </c:pt>
                <c:pt idx="146">
                  <c:v>2.1217682445286532</c:v>
                </c:pt>
                <c:pt idx="147">
                  <c:v>2.5338581477626585</c:v>
                </c:pt>
                <c:pt idx="148">
                  <c:v>2.1566365103894598</c:v>
                </c:pt>
                <c:pt idx="149">
                  <c:v>1.7794148730162613</c:v>
                </c:pt>
                <c:pt idx="150">
                  <c:v>1.402193235643062</c:v>
                </c:pt>
                <c:pt idx="151">
                  <c:v>1.5302708756484282</c:v>
                </c:pt>
                <c:pt idx="152">
                  <c:v>1.6583485156537947</c:v>
                </c:pt>
                <c:pt idx="153">
                  <c:v>1.786426155659159</c:v>
                </c:pt>
                <c:pt idx="154">
                  <c:v>1.9145037956645257</c:v>
                </c:pt>
                <c:pt idx="155">
                  <c:v>2.0425814356698897</c:v>
                </c:pt>
                <c:pt idx="156">
                  <c:v>1.7597345959315984</c:v>
                </c:pt>
                <c:pt idx="157">
                  <c:v>1.476887756193306</c:v>
                </c:pt>
                <c:pt idx="158">
                  <c:v>1.5143931240856741</c:v>
                </c:pt>
                <c:pt idx="159">
                  <c:v>1.551898491978041</c:v>
                </c:pt>
                <c:pt idx="160">
                  <c:v>1.5894038598704079</c:v>
                </c:pt>
                <c:pt idx="161">
                  <c:v>1.6269092277627752</c:v>
                </c:pt>
                <c:pt idx="162">
                  <c:v>1.6644145956551426</c:v>
                </c:pt>
                <c:pt idx="163">
                  <c:v>1.4252334276976457</c:v>
                </c:pt>
                <c:pt idx="164">
                  <c:v>1.1860522597401506</c:v>
                </c:pt>
                <c:pt idx="165">
                  <c:v>1.1997686809846226</c:v>
                </c:pt>
                <c:pt idx="166">
                  <c:v>1.2134851022290958</c:v>
                </c:pt>
                <c:pt idx="167">
                  <c:v>1.22720152347357</c:v>
                </c:pt>
                <c:pt idx="168">
                  <c:v>1.2409179447180443</c:v>
                </c:pt>
                <c:pt idx="169">
                  <c:v>1.2546343659625159</c:v>
                </c:pt>
                <c:pt idx="170">
                  <c:v>1.0829430237423661</c:v>
                </c:pt>
                <c:pt idx="171">
                  <c:v>0.91125168152221481</c:v>
                </c:pt>
                <c:pt idx="172">
                  <c:v>0.99046944714882801</c:v>
                </c:pt>
                <c:pt idx="173">
                  <c:v>1.0696872127754398</c:v>
                </c:pt>
                <c:pt idx="174">
                  <c:v>1.1489049784020531</c:v>
                </c:pt>
                <c:pt idx="175">
                  <c:v>1.2281227440286657</c:v>
                </c:pt>
                <c:pt idx="176">
                  <c:v>1.3073405096552793</c:v>
                </c:pt>
                <c:pt idx="177">
                  <c:v>1.0702236276582457</c:v>
                </c:pt>
                <c:pt idx="178">
                  <c:v>0.83310674566121357</c:v>
                </c:pt>
                <c:pt idx="179">
                  <c:v>0.9174855478865146</c:v>
                </c:pt>
                <c:pt idx="180">
                  <c:v>1.0018643501118154</c:v>
                </c:pt>
                <c:pt idx="181">
                  <c:v>1.0862431523371177</c:v>
                </c:pt>
                <c:pt idx="182">
                  <c:v>1.170621954562419</c:v>
                </c:pt>
                <c:pt idx="183">
                  <c:v>1.1559110403973378</c:v>
                </c:pt>
                <c:pt idx="184">
                  <c:v>1.1412001262322582</c:v>
                </c:pt>
                <c:pt idx="185">
                  <c:v>1.1264892120671759</c:v>
                </c:pt>
                <c:pt idx="186">
                  <c:v>1.1117782979020951</c:v>
                </c:pt>
                <c:pt idx="187">
                  <c:v>1.0970673837370151</c:v>
                </c:pt>
                <c:pt idx="188">
                  <c:v>1.0823564695719348</c:v>
                </c:pt>
                <c:pt idx="189">
                  <c:v>1.067645555406854</c:v>
                </c:pt>
                <c:pt idx="190">
                  <c:v>1.0529346412417726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Manure Low</c:v>
                </c:pt>
              </c:strCache>
            </c:strRef>
          </c:tx>
          <c:marker>
            <c:symbol val="none"/>
          </c:marker>
          <c:cat>
            <c:numRef>
              <c:f>Sheet1!$A$2:$A$192</c:f>
              <c:numCache>
                <c:formatCode>m/d/yyyy</c:formatCode>
                <c:ptCount val="191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41781</c:v>
                </c:pt>
                <c:pt idx="53">
                  <c:v>41782</c:v>
                </c:pt>
                <c:pt idx="54">
                  <c:v>41783</c:v>
                </c:pt>
                <c:pt idx="55">
                  <c:v>41784</c:v>
                </c:pt>
                <c:pt idx="56">
                  <c:v>41785</c:v>
                </c:pt>
                <c:pt idx="57">
                  <c:v>41786</c:v>
                </c:pt>
                <c:pt idx="58">
                  <c:v>41787</c:v>
                </c:pt>
                <c:pt idx="59">
                  <c:v>41788</c:v>
                </c:pt>
                <c:pt idx="60">
                  <c:v>41788</c:v>
                </c:pt>
                <c:pt idx="61">
                  <c:v>41789</c:v>
                </c:pt>
                <c:pt idx="62">
                  <c:v>41790</c:v>
                </c:pt>
                <c:pt idx="63">
                  <c:v>41791</c:v>
                </c:pt>
                <c:pt idx="64">
                  <c:v>41792</c:v>
                </c:pt>
                <c:pt idx="65">
                  <c:v>41793</c:v>
                </c:pt>
                <c:pt idx="66">
                  <c:v>41794</c:v>
                </c:pt>
                <c:pt idx="67">
                  <c:v>41795</c:v>
                </c:pt>
                <c:pt idx="68">
                  <c:v>41796</c:v>
                </c:pt>
                <c:pt idx="69">
                  <c:v>41797</c:v>
                </c:pt>
                <c:pt idx="70">
                  <c:v>41798</c:v>
                </c:pt>
                <c:pt idx="71">
                  <c:v>41799</c:v>
                </c:pt>
                <c:pt idx="72">
                  <c:v>41800</c:v>
                </c:pt>
                <c:pt idx="73">
                  <c:v>41801</c:v>
                </c:pt>
                <c:pt idx="74">
                  <c:v>41802</c:v>
                </c:pt>
                <c:pt idx="75">
                  <c:v>41803</c:v>
                </c:pt>
                <c:pt idx="76">
                  <c:v>41804</c:v>
                </c:pt>
                <c:pt idx="77">
                  <c:v>41805</c:v>
                </c:pt>
                <c:pt idx="78">
                  <c:v>41806</c:v>
                </c:pt>
                <c:pt idx="79">
                  <c:v>41807</c:v>
                </c:pt>
                <c:pt idx="80">
                  <c:v>41808</c:v>
                </c:pt>
                <c:pt idx="81">
                  <c:v>41809</c:v>
                </c:pt>
                <c:pt idx="82">
                  <c:v>41810</c:v>
                </c:pt>
                <c:pt idx="83">
                  <c:v>41811</c:v>
                </c:pt>
                <c:pt idx="84">
                  <c:v>41812</c:v>
                </c:pt>
                <c:pt idx="85">
                  <c:v>41813</c:v>
                </c:pt>
                <c:pt idx="86">
                  <c:v>41814</c:v>
                </c:pt>
                <c:pt idx="87">
                  <c:v>41815</c:v>
                </c:pt>
                <c:pt idx="88">
                  <c:v>41815</c:v>
                </c:pt>
                <c:pt idx="89">
                  <c:v>41816</c:v>
                </c:pt>
                <c:pt idx="90">
                  <c:v>41817</c:v>
                </c:pt>
                <c:pt idx="91">
                  <c:v>41818</c:v>
                </c:pt>
                <c:pt idx="92">
                  <c:v>41819</c:v>
                </c:pt>
                <c:pt idx="93">
                  <c:v>41820</c:v>
                </c:pt>
                <c:pt idx="94">
                  <c:v>41820</c:v>
                </c:pt>
                <c:pt idx="95">
                  <c:v>41821</c:v>
                </c:pt>
                <c:pt idx="96">
                  <c:v>41822</c:v>
                </c:pt>
                <c:pt idx="97">
                  <c:v>41823</c:v>
                </c:pt>
                <c:pt idx="98">
                  <c:v>41824</c:v>
                </c:pt>
                <c:pt idx="99">
                  <c:v>41825</c:v>
                </c:pt>
                <c:pt idx="100">
                  <c:v>41826</c:v>
                </c:pt>
                <c:pt idx="101">
                  <c:v>41827</c:v>
                </c:pt>
                <c:pt idx="102">
                  <c:v>41827</c:v>
                </c:pt>
                <c:pt idx="103">
                  <c:v>41828</c:v>
                </c:pt>
                <c:pt idx="104">
                  <c:v>41829</c:v>
                </c:pt>
                <c:pt idx="105">
                  <c:v>41830</c:v>
                </c:pt>
                <c:pt idx="106">
                  <c:v>41831</c:v>
                </c:pt>
                <c:pt idx="107">
                  <c:v>41832</c:v>
                </c:pt>
                <c:pt idx="108">
                  <c:v>41833</c:v>
                </c:pt>
                <c:pt idx="109">
                  <c:v>41834</c:v>
                </c:pt>
                <c:pt idx="110">
                  <c:v>41835</c:v>
                </c:pt>
                <c:pt idx="111">
                  <c:v>41836</c:v>
                </c:pt>
                <c:pt idx="112">
                  <c:v>41837</c:v>
                </c:pt>
                <c:pt idx="113">
                  <c:v>41838</c:v>
                </c:pt>
                <c:pt idx="114">
                  <c:v>41839</c:v>
                </c:pt>
                <c:pt idx="115">
                  <c:v>41840</c:v>
                </c:pt>
                <c:pt idx="116">
                  <c:v>41841</c:v>
                </c:pt>
                <c:pt idx="117">
                  <c:v>41841</c:v>
                </c:pt>
                <c:pt idx="118">
                  <c:v>41842</c:v>
                </c:pt>
                <c:pt idx="119">
                  <c:v>41843</c:v>
                </c:pt>
                <c:pt idx="120">
                  <c:v>41844</c:v>
                </c:pt>
                <c:pt idx="121">
                  <c:v>41845</c:v>
                </c:pt>
                <c:pt idx="122">
                  <c:v>41846</c:v>
                </c:pt>
                <c:pt idx="123">
                  <c:v>41847</c:v>
                </c:pt>
                <c:pt idx="124">
                  <c:v>41848</c:v>
                </c:pt>
                <c:pt idx="125">
                  <c:v>41849</c:v>
                </c:pt>
                <c:pt idx="126">
                  <c:v>41850</c:v>
                </c:pt>
                <c:pt idx="127">
                  <c:v>41851</c:v>
                </c:pt>
                <c:pt idx="128">
                  <c:v>41851</c:v>
                </c:pt>
                <c:pt idx="129">
                  <c:v>41852</c:v>
                </c:pt>
                <c:pt idx="130">
                  <c:v>41853</c:v>
                </c:pt>
                <c:pt idx="131">
                  <c:v>41854</c:v>
                </c:pt>
                <c:pt idx="132">
                  <c:v>41855</c:v>
                </c:pt>
                <c:pt idx="133">
                  <c:v>41856</c:v>
                </c:pt>
                <c:pt idx="134">
                  <c:v>41857</c:v>
                </c:pt>
                <c:pt idx="135">
                  <c:v>41858</c:v>
                </c:pt>
                <c:pt idx="136">
                  <c:v>41859</c:v>
                </c:pt>
                <c:pt idx="137">
                  <c:v>41860</c:v>
                </c:pt>
                <c:pt idx="138">
                  <c:v>41861</c:v>
                </c:pt>
                <c:pt idx="139">
                  <c:v>41862</c:v>
                </c:pt>
                <c:pt idx="140">
                  <c:v>41863</c:v>
                </c:pt>
                <c:pt idx="141">
                  <c:v>41863</c:v>
                </c:pt>
                <c:pt idx="142">
                  <c:v>41864</c:v>
                </c:pt>
                <c:pt idx="143">
                  <c:v>41865</c:v>
                </c:pt>
                <c:pt idx="144">
                  <c:v>41866</c:v>
                </c:pt>
                <c:pt idx="145">
                  <c:v>41867</c:v>
                </c:pt>
                <c:pt idx="146">
                  <c:v>41868</c:v>
                </c:pt>
                <c:pt idx="147">
                  <c:v>41869</c:v>
                </c:pt>
                <c:pt idx="148">
                  <c:v>41870</c:v>
                </c:pt>
                <c:pt idx="149">
                  <c:v>41871</c:v>
                </c:pt>
                <c:pt idx="150">
                  <c:v>41872</c:v>
                </c:pt>
                <c:pt idx="151">
                  <c:v>41873</c:v>
                </c:pt>
                <c:pt idx="152">
                  <c:v>41874</c:v>
                </c:pt>
                <c:pt idx="153">
                  <c:v>41875</c:v>
                </c:pt>
                <c:pt idx="154">
                  <c:v>41876</c:v>
                </c:pt>
                <c:pt idx="155">
                  <c:v>41877</c:v>
                </c:pt>
                <c:pt idx="156">
                  <c:v>41878</c:v>
                </c:pt>
                <c:pt idx="157">
                  <c:v>41879</c:v>
                </c:pt>
                <c:pt idx="158">
                  <c:v>41880</c:v>
                </c:pt>
                <c:pt idx="159">
                  <c:v>41881</c:v>
                </c:pt>
                <c:pt idx="160">
                  <c:v>41882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41888</c:v>
                </c:pt>
                <c:pt idx="167">
                  <c:v>41889</c:v>
                </c:pt>
                <c:pt idx="168">
                  <c:v>41890</c:v>
                </c:pt>
                <c:pt idx="169">
                  <c:v>41891</c:v>
                </c:pt>
                <c:pt idx="170">
                  <c:v>41892</c:v>
                </c:pt>
                <c:pt idx="171">
                  <c:v>41893</c:v>
                </c:pt>
                <c:pt idx="172">
                  <c:v>41894</c:v>
                </c:pt>
                <c:pt idx="173">
                  <c:v>41895</c:v>
                </c:pt>
                <c:pt idx="174">
                  <c:v>41896</c:v>
                </c:pt>
                <c:pt idx="175">
                  <c:v>41897</c:v>
                </c:pt>
                <c:pt idx="176">
                  <c:v>41898</c:v>
                </c:pt>
                <c:pt idx="177">
                  <c:v>41899</c:v>
                </c:pt>
                <c:pt idx="178">
                  <c:v>41900</c:v>
                </c:pt>
                <c:pt idx="179">
                  <c:v>41901</c:v>
                </c:pt>
                <c:pt idx="180">
                  <c:v>41902</c:v>
                </c:pt>
                <c:pt idx="181">
                  <c:v>41903</c:v>
                </c:pt>
                <c:pt idx="182">
                  <c:v>41904</c:v>
                </c:pt>
                <c:pt idx="183">
                  <c:v>41905</c:v>
                </c:pt>
                <c:pt idx="184">
                  <c:v>41906</c:v>
                </c:pt>
                <c:pt idx="185">
                  <c:v>41907</c:v>
                </c:pt>
                <c:pt idx="186">
                  <c:v>41908</c:v>
                </c:pt>
                <c:pt idx="187">
                  <c:v>41909</c:v>
                </c:pt>
                <c:pt idx="188">
                  <c:v>41910</c:v>
                </c:pt>
                <c:pt idx="189">
                  <c:v>41911</c:v>
                </c:pt>
                <c:pt idx="190">
                  <c:v>41912</c:v>
                </c:pt>
              </c:numCache>
            </c:numRef>
          </c:cat>
          <c:val>
            <c:numRef>
              <c:f>Sheet1!$C$2:$C$192</c:f>
              <c:numCache>
                <c:formatCode>0.000</c:formatCode>
                <c:ptCount val="191"/>
                <c:pt idx="0">
                  <c:v>6.6190412066349085</c:v>
                </c:pt>
                <c:pt idx="1">
                  <c:v>6.6184671643963853</c:v>
                </c:pt>
                <c:pt idx="2">
                  <c:v>6.6178931221578621</c:v>
                </c:pt>
                <c:pt idx="3">
                  <c:v>6.0906106146229897</c:v>
                </c:pt>
                <c:pt idx="4">
                  <c:v>5.5633281070881173</c:v>
                </c:pt>
                <c:pt idx="5">
                  <c:v>5.0360455995532467</c:v>
                </c:pt>
                <c:pt idx="6">
                  <c:v>4.5087630920183761</c:v>
                </c:pt>
                <c:pt idx="7">
                  <c:v>3.981480584483498</c:v>
                </c:pt>
                <c:pt idx="8">
                  <c:v>3.4541980769486273</c:v>
                </c:pt>
                <c:pt idx="9">
                  <c:v>3.7723526876056646</c:v>
                </c:pt>
                <c:pt idx="10">
                  <c:v>4.0905072982627058</c:v>
                </c:pt>
                <c:pt idx="11">
                  <c:v>4.408661908919747</c:v>
                </c:pt>
                <c:pt idx="12">
                  <c:v>4.7268165195767784</c:v>
                </c:pt>
                <c:pt idx="13">
                  <c:v>5.0449711302338223</c:v>
                </c:pt>
                <c:pt idx="14">
                  <c:v>5.3975184273126695</c:v>
                </c:pt>
                <c:pt idx="15">
                  <c:v>5.7500657243915176</c:v>
                </c:pt>
                <c:pt idx="16">
                  <c:v>6.1026130214703613</c:v>
                </c:pt>
                <c:pt idx="17">
                  <c:v>6.4551603185492077</c:v>
                </c:pt>
                <c:pt idx="18">
                  <c:v>6.807707615628054</c:v>
                </c:pt>
                <c:pt idx="19">
                  <c:v>7.1602549127068968</c:v>
                </c:pt>
                <c:pt idx="20">
                  <c:v>7.5128022097857432</c:v>
                </c:pt>
                <c:pt idx="21">
                  <c:v>7.8653495068645896</c:v>
                </c:pt>
                <c:pt idx="22">
                  <c:v>8.2178968039434395</c:v>
                </c:pt>
                <c:pt idx="23">
                  <c:v>8.5704441010222912</c:v>
                </c:pt>
                <c:pt idx="24">
                  <c:v>8.9229913981011322</c:v>
                </c:pt>
                <c:pt idx="25">
                  <c:v>9.2755386951799768</c:v>
                </c:pt>
                <c:pt idx="26">
                  <c:v>9.6280859922588178</c:v>
                </c:pt>
                <c:pt idx="27">
                  <c:v>9.9806332893376748</c:v>
                </c:pt>
                <c:pt idx="28">
                  <c:v>10.333180586416516</c:v>
                </c:pt>
                <c:pt idx="29">
                  <c:v>10.685727883495362</c:v>
                </c:pt>
                <c:pt idx="30">
                  <c:v>11.0382751805742</c:v>
                </c:pt>
                <c:pt idx="31">
                  <c:v>11.390822477653055</c:v>
                </c:pt>
                <c:pt idx="32">
                  <c:v>9.6846353818745659</c:v>
                </c:pt>
                <c:pt idx="33">
                  <c:v>7.9784482860960804</c:v>
                </c:pt>
                <c:pt idx="34">
                  <c:v>6.2722611903175931</c:v>
                </c:pt>
                <c:pt idx="35">
                  <c:v>4.5660740945391014</c:v>
                </c:pt>
                <c:pt idx="36">
                  <c:v>2.8598869987606124</c:v>
                </c:pt>
                <c:pt idx="37">
                  <c:v>3.2077835340905838</c:v>
                </c:pt>
                <c:pt idx="38">
                  <c:v>3.555680069420553</c:v>
                </c:pt>
                <c:pt idx="39">
                  <c:v>3.9035766047505231</c:v>
                </c:pt>
                <c:pt idx="40">
                  <c:v>4.2514731400804919</c:v>
                </c:pt>
                <c:pt idx="41">
                  <c:v>4.5993696754104665</c:v>
                </c:pt>
                <c:pt idx="42">
                  <c:v>4.9472662107404322</c:v>
                </c:pt>
                <c:pt idx="43">
                  <c:v>5.2951627460704005</c:v>
                </c:pt>
                <c:pt idx="44">
                  <c:v>5.6430592814003768</c:v>
                </c:pt>
                <c:pt idx="45">
                  <c:v>5.5386254322434034</c:v>
                </c:pt>
                <c:pt idx="46">
                  <c:v>5.43419158308643</c:v>
                </c:pt>
                <c:pt idx="47">
                  <c:v>5.3297577339294575</c:v>
                </c:pt>
                <c:pt idx="48">
                  <c:v>5.2253238847724894</c:v>
                </c:pt>
                <c:pt idx="49">
                  <c:v>5.1208900356155134</c:v>
                </c:pt>
                <c:pt idx="50">
                  <c:v>5.0164561864585426</c:v>
                </c:pt>
                <c:pt idx="51">
                  <c:v>4.9120223373015754</c:v>
                </c:pt>
                <c:pt idx="52">
                  <c:v>9.1059436710667452</c:v>
                </c:pt>
                <c:pt idx="53">
                  <c:v>6.1487996734675026</c:v>
                </c:pt>
                <c:pt idx="54">
                  <c:v>10.593885718222179</c:v>
                </c:pt>
                <c:pt idx="55">
                  <c:v>15.038971762976841</c:v>
                </c:pt>
                <c:pt idx="56">
                  <c:v>19.484057807731524</c:v>
                </c:pt>
                <c:pt idx="57">
                  <c:v>23.929143852486206</c:v>
                </c:pt>
                <c:pt idx="58">
                  <c:v>28.374229897240888</c:v>
                </c:pt>
                <c:pt idx="59">
                  <c:v>32.819315941995569</c:v>
                </c:pt>
                <c:pt idx="60">
                  <c:v>57.928287788535165</c:v>
                </c:pt>
                <c:pt idx="61">
                  <c:v>19.014157745456899</c:v>
                </c:pt>
                <c:pt idx="62">
                  <c:v>16.362314778219982</c:v>
                </c:pt>
                <c:pt idx="63">
                  <c:v>13.710471810983075</c:v>
                </c:pt>
                <c:pt idx="64">
                  <c:v>11.058628843746169</c:v>
                </c:pt>
                <c:pt idx="65">
                  <c:v>8.4067858765092804</c:v>
                </c:pt>
                <c:pt idx="66">
                  <c:v>5.754942909272363</c:v>
                </c:pt>
                <c:pt idx="67">
                  <c:v>4.8360510584685095</c:v>
                </c:pt>
                <c:pt idx="68">
                  <c:v>3.9171592076646582</c:v>
                </c:pt>
                <c:pt idx="69">
                  <c:v>20.718768433958257</c:v>
                </c:pt>
                <c:pt idx="70">
                  <c:v>37.52037766025186</c:v>
                </c:pt>
                <c:pt idx="71">
                  <c:v>54.321986886545446</c:v>
                </c:pt>
                <c:pt idx="72">
                  <c:v>54.321986886545446</c:v>
                </c:pt>
                <c:pt idx="73">
                  <c:v>13.777200655148937</c:v>
                </c:pt>
                <c:pt idx="74">
                  <c:v>15.298501542117231</c:v>
                </c:pt>
                <c:pt idx="75">
                  <c:v>16.819802429085541</c:v>
                </c:pt>
                <c:pt idx="76">
                  <c:v>18.341103316053825</c:v>
                </c:pt>
                <c:pt idx="77">
                  <c:v>19.862404203022116</c:v>
                </c:pt>
                <c:pt idx="78">
                  <c:v>21.383705089990432</c:v>
                </c:pt>
                <c:pt idx="79">
                  <c:v>16.555857124352148</c:v>
                </c:pt>
                <c:pt idx="80">
                  <c:v>11.728009158713839</c:v>
                </c:pt>
                <c:pt idx="81">
                  <c:v>6.9001611930755509</c:v>
                </c:pt>
                <c:pt idx="82">
                  <c:v>6.3685855181288558</c:v>
                </c:pt>
                <c:pt idx="83">
                  <c:v>5.8370098431821731</c:v>
                </c:pt>
                <c:pt idx="84">
                  <c:v>5.3054341682354798</c:v>
                </c:pt>
                <c:pt idx="85">
                  <c:v>4.7738584932887997</c:v>
                </c:pt>
                <c:pt idx="86">
                  <c:v>12.826283213729223</c:v>
                </c:pt>
                <c:pt idx="87">
                  <c:v>20.878707934169604</c:v>
                </c:pt>
                <c:pt idx="88">
                  <c:v>33.396478545274206</c:v>
                </c:pt>
                <c:pt idx="89">
                  <c:v>33.396478545274206</c:v>
                </c:pt>
                <c:pt idx="90">
                  <c:v>33.396478545274206</c:v>
                </c:pt>
                <c:pt idx="91">
                  <c:v>33.396478545274206</c:v>
                </c:pt>
                <c:pt idx="92">
                  <c:v>33.396478545274206</c:v>
                </c:pt>
                <c:pt idx="93">
                  <c:v>11.139484041390762</c:v>
                </c:pt>
                <c:pt idx="94">
                  <c:v>18.877802905977106</c:v>
                </c:pt>
                <c:pt idx="95">
                  <c:v>14.380353077126134</c:v>
                </c:pt>
                <c:pt idx="96">
                  <c:v>9.8829032482751558</c:v>
                </c:pt>
                <c:pt idx="97">
                  <c:v>10.102236256576525</c:v>
                </c:pt>
                <c:pt idx="98">
                  <c:v>10.32156926487788</c:v>
                </c:pt>
                <c:pt idx="99">
                  <c:v>10.540902273179249</c:v>
                </c:pt>
                <c:pt idx="100">
                  <c:v>10.760235281480604</c:v>
                </c:pt>
                <c:pt idx="101">
                  <c:v>10.979568289781975</c:v>
                </c:pt>
                <c:pt idx="102">
                  <c:v>13.897200251138724</c:v>
                </c:pt>
                <c:pt idx="103">
                  <c:v>10.958172656234252</c:v>
                </c:pt>
                <c:pt idx="104">
                  <c:v>8.019145061329775</c:v>
                </c:pt>
                <c:pt idx="105">
                  <c:v>8.019145061329775</c:v>
                </c:pt>
                <c:pt idx="106">
                  <c:v>8.019145061329775</c:v>
                </c:pt>
                <c:pt idx="107">
                  <c:v>8.019145061329775</c:v>
                </c:pt>
                <c:pt idx="108">
                  <c:v>8.019145061329775</c:v>
                </c:pt>
                <c:pt idx="109">
                  <c:v>6.9015018339056535</c:v>
                </c:pt>
                <c:pt idx="110">
                  <c:v>7.3058949593520168</c:v>
                </c:pt>
                <c:pt idx="111">
                  <c:v>7.7102880847983863</c:v>
                </c:pt>
                <c:pt idx="112">
                  <c:v>8.1146812102447505</c:v>
                </c:pt>
                <c:pt idx="113">
                  <c:v>5.9494173754979727</c:v>
                </c:pt>
                <c:pt idx="114">
                  <c:v>5.6421296657650908</c:v>
                </c:pt>
                <c:pt idx="115">
                  <c:v>5.3348419560322142</c:v>
                </c:pt>
                <c:pt idx="116">
                  <c:v>5.0275542462993332</c:v>
                </c:pt>
                <c:pt idx="117">
                  <c:v>6.4896814714968292</c:v>
                </c:pt>
                <c:pt idx="118">
                  <c:v>6.3315601108527924</c:v>
                </c:pt>
                <c:pt idx="119">
                  <c:v>6.1734387502087555</c:v>
                </c:pt>
                <c:pt idx="120">
                  <c:v>6.2478782575095142</c:v>
                </c:pt>
                <c:pt idx="121">
                  <c:v>6.3223177648102746</c:v>
                </c:pt>
                <c:pt idx="122">
                  <c:v>6.3967572721110351</c:v>
                </c:pt>
                <c:pt idx="123">
                  <c:v>6.4711967794117928</c:v>
                </c:pt>
                <c:pt idx="124">
                  <c:v>6.5456362867125515</c:v>
                </c:pt>
                <c:pt idx="125">
                  <c:v>6.620075794013311</c:v>
                </c:pt>
                <c:pt idx="126">
                  <c:v>7.5020402510687205</c:v>
                </c:pt>
                <c:pt idx="127">
                  <c:v>8.3840047081241362</c:v>
                </c:pt>
                <c:pt idx="128">
                  <c:v>8.2567775283638696</c:v>
                </c:pt>
                <c:pt idx="129">
                  <c:v>7.674202786154571</c:v>
                </c:pt>
                <c:pt idx="130">
                  <c:v>7.0916280439452724</c:v>
                </c:pt>
                <c:pt idx="131">
                  <c:v>6.5090533017359684</c:v>
                </c:pt>
                <c:pt idx="132">
                  <c:v>5.9264785595266671</c:v>
                </c:pt>
                <c:pt idx="133">
                  <c:v>5.3439038173173685</c:v>
                </c:pt>
                <c:pt idx="134">
                  <c:v>5.0651787941283981</c:v>
                </c:pt>
                <c:pt idx="135">
                  <c:v>4.7864537709394304</c:v>
                </c:pt>
                <c:pt idx="136">
                  <c:v>4.5077287477504564</c:v>
                </c:pt>
                <c:pt idx="137">
                  <c:v>4.2290037245614904</c:v>
                </c:pt>
                <c:pt idx="138">
                  <c:v>3.9502787013725182</c:v>
                </c:pt>
                <c:pt idx="139">
                  <c:v>3.6715536781835487</c:v>
                </c:pt>
                <c:pt idx="140">
                  <c:v>3.3928286549945774</c:v>
                </c:pt>
                <c:pt idx="141">
                  <c:v>5.7127771138937113</c:v>
                </c:pt>
                <c:pt idx="142">
                  <c:v>4.4366102535775624</c:v>
                </c:pt>
                <c:pt idx="143">
                  <c:v>3.160443393261414</c:v>
                </c:pt>
                <c:pt idx="144">
                  <c:v>3.3773690873751847</c:v>
                </c:pt>
                <c:pt idx="145">
                  <c:v>3.5942947814889581</c:v>
                </c:pt>
                <c:pt idx="146">
                  <c:v>3.811220475602727</c:v>
                </c:pt>
                <c:pt idx="147">
                  <c:v>4.0281461697164946</c:v>
                </c:pt>
                <c:pt idx="148">
                  <c:v>3.7077093570629147</c:v>
                </c:pt>
                <c:pt idx="149">
                  <c:v>3.3872725444093219</c:v>
                </c:pt>
                <c:pt idx="150">
                  <c:v>3.066835731755734</c:v>
                </c:pt>
                <c:pt idx="151">
                  <c:v>3.1544438585062902</c:v>
                </c:pt>
                <c:pt idx="152">
                  <c:v>3.2420519852568437</c:v>
                </c:pt>
                <c:pt idx="153">
                  <c:v>3.3296601120074008</c:v>
                </c:pt>
                <c:pt idx="154">
                  <c:v>3.4172682387579583</c:v>
                </c:pt>
                <c:pt idx="155">
                  <c:v>3.5048763655085118</c:v>
                </c:pt>
                <c:pt idx="156">
                  <c:v>3.1420963950754093</c:v>
                </c:pt>
                <c:pt idx="157">
                  <c:v>2.7793164246423072</c:v>
                </c:pt>
                <c:pt idx="158">
                  <c:v>2.7238357318485971</c:v>
                </c:pt>
                <c:pt idx="159">
                  <c:v>2.6683550390548825</c:v>
                </c:pt>
                <c:pt idx="160">
                  <c:v>2.6128743462611732</c:v>
                </c:pt>
                <c:pt idx="161">
                  <c:v>2.5573936534674635</c:v>
                </c:pt>
                <c:pt idx="162">
                  <c:v>2.5019129606737507</c:v>
                </c:pt>
                <c:pt idx="163">
                  <c:v>2.1370651245692605</c:v>
                </c:pt>
                <c:pt idx="164">
                  <c:v>1.7722172884647753</c:v>
                </c:pt>
                <c:pt idx="165">
                  <c:v>1.8332641302028938</c:v>
                </c:pt>
                <c:pt idx="166">
                  <c:v>1.8943109719410145</c:v>
                </c:pt>
                <c:pt idx="167">
                  <c:v>1.9553578136791321</c:v>
                </c:pt>
                <c:pt idx="168">
                  <c:v>2.0164046554172508</c:v>
                </c:pt>
                <c:pt idx="169">
                  <c:v>2.0774514971553693</c:v>
                </c:pt>
                <c:pt idx="170">
                  <c:v>1.6330443987046335</c:v>
                </c:pt>
                <c:pt idx="171">
                  <c:v>1.1886373002539001</c:v>
                </c:pt>
                <c:pt idx="172">
                  <c:v>1.3135534939975053</c:v>
                </c:pt>
                <c:pt idx="173">
                  <c:v>1.4384696877411096</c:v>
                </c:pt>
                <c:pt idx="174">
                  <c:v>1.5633858814847177</c:v>
                </c:pt>
                <c:pt idx="175">
                  <c:v>1.6883020752283233</c:v>
                </c:pt>
                <c:pt idx="176">
                  <c:v>1.8132182689719283</c:v>
                </c:pt>
                <c:pt idx="177">
                  <c:v>1.5695977668155063</c:v>
                </c:pt>
                <c:pt idx="178">
                  <c:v>1.3259772646590844</c:v>
                </c:pt>
                <c:pt idx="179">
                  <c:v>1.4275054957776152</c:v>
                </c:pt>
                <c:pt idx="180">
                  <c:v>1.529033726896148</c:v>
                </c:pt>
                <c:pt idx="181">
                  <c:v>1.6305619580146788</c:v>
                </c:pt>
                <c:pt idx="182">
                  <c:v>1.7320901891332121</c:v>
                </c:pt>
                <c:pt idx="183">
                  <c:v>1.716810341411332</c:v>
                </c:pt>
                <c:pt idx="184">
                  <c:v>1.7015304936894506</c:v>
                </c:pt>
                <c:pt idx="185">
                  <c:v>1.6862506459675721</c:v>
                </c:pt>
                <c:pt idx="186">
                  <c:v>1.6709707982456918</c:v>
                </c:pt>
                <c:pt idx="187">
                  <c:v>1.6556909505238115</c:v>
                </c:pt>
                <c:pt idx="188">
                  <c:v>1.6404111028019321</c:v>
                </c:pt>
                <c:pt idx="189">
                  <c:v>1.625131255080051</c:v>
                </c:pt>
                <c:pt idx="190">
                  <c:v>1.6098514073581716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Manure Medium</c:v>
                </c:pt>
              </c:strCache>
            </c:strRef>
          </c:tx>
          <c:marker>
            <c:symbol val="none"/>
          </c:marker>
          <c:cat>
            <c:numRef>
              <c:f>Sheet1!$A$2:$A$192</c:f>
              <c:numCache>
                <c:formatCode>m/d/yyyy</c:formatCode>
                <c:ptCount val="191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41781</c:v>
                </c:pt>
                <c:pt idx="53">
                  <c:v>41782</c:v>
                </c:pt>
                <c:pt idx="54">
                  <c:v>41783</c:v>
                </c:pt>
                <c:pt idx="55">
                  <c:v>41784</c:v>
                </c:pt>
                <c:pt idx="56">
                  <c:v>41785</c:v>
                </c:pt>
                <c:pt idx="57">
                  <c:v>41786</c:v>
                </c:pt>
                <c:pt idx="58">
                  <c:v>41787</c:v>
                </c:pt>
                <c:pt idx="59">
                  <c:v>41788</c:v>
                </c:pt>
                <c:pt idx="60">
                  <c:v>41788</c:v>
                </c:pt>
                <c:pt idx="61">
                  <c:v>41789</c:v>
                </c:pt>
                <c:pt idx="62">
                  <c:v>41790</c:v>
                </c:pt>
                <c:pt idx="63">
                  <c:v>41791</c:v>
                </c:pt>
                <c:pt idx="64">
                  <c:v>41792</c:v>
                </c:pt>
                <c:pt idx="65">
                  <c:v>41793</c:v>
                </c:pt>
                <c:pt idx="66">
                  <c:v>41794</c:v>
                </c:pt>
                <c:pt idx="67">
                  <c:v>41795</c:v>
                </c:pt>
                <c:pt idx="68">
                  <c:v>41796</c:v>
                </c:pt>
                <c:pt idx="69">
                  <c:v>41797</c:v>
                </c:pt>
                <c:pt idx="70">
                  <c:v>41798</c:v>
                </c:pt>
                <c:pt idx="71">
                  <c:v>41799</c:v>
                </c:pt>
                <c:pt idx="72">
                  <c:v>41800</c:v>
                </c:pt>
                <c:pt idx="73">
                  <c:v>41801</c:v>
                </c:pt>
                <c:pt idx="74">
                  <c:v>41802</c:v>
                </c:pt>
                <c:pt idx="75">
                  <c:v>41803</c:v>
                </c:pt>
                <c:pt idx="76">
                  <c:v>41804</c:v>
                </c:pt>
                <c:pt idx="77">
                  <c:v>41805</c:v>
                </c:pt>
                <c:pt idx="78">
                  <c:v>41806</c:v>
                </c:pt>
                <c:pt idx="79">
                  <c:v>41807</c:v>
                </c:pt>
                <c:pt idx="80">
                  <c:v>41808</c:v>
                </c:pt>
                <c:pt idx="81">
                  <c:v>41809</c:v>
                </c:pt>
                <c:pt idx="82">
                  <c:v>41810</c:v>
                </c:pt>
                <c:pt idx="83">
                  <c:v>41811</c:v>
                </c:pt>
                <c:pt idx="84">
                  <c:v>41812</c:v>
                </c:pt>
                <c:pt idx="85">
                  <c:v>41813</c:v>
                </c:pt>
                <c:pt idx="86">
                  <c:v>41814</c:v>
                </c:pt>
                <c:pt idx="87">
                  <c:v>41815</c:v>
                </c:pt>
                <c:pt idx="88">
                  <c:v>41815</c:v>
                </c:pt>
                <c:pt idx="89">
                  <c:v>41816</c:v>
                </c:pt>
                <c:pt idx="90">
                  <c:v>41817</c:v>
                </c:pt>
                <c:pt idx="91">
                  <c:v>41818</c:v>
                </c:pt>
                <c:pt idx="92">
                  <c:v>41819</c:v>
                </c:pt>
                <c:pt idx="93">
                  <c:v>41820</c:v>
                </c:pt>
                <c:pt idx="94">
                  <c:v>41820</c:v>
                </c:pt>
                <c:pt idx="95">
                  <c:v>41821</c:v>
                </c:pt>
                <c:pt idx="96">
                  <c:v>41822</c:v>
                </c:pt>
                <c:pt idx="97">
                  <c:v>41823</c:v>
                </c:pt>
                <c:pt idx="98">
                  <c:v>41824</c:v>
                </c:pt>
                <c:pt idx="99">
                  <c:v>41825</c:v>
                </c:pt>
                <c:pt idx="100">
                  <c:v>41826</c:v>
                </c:pt>
                <c:pt idx="101">
                  <c:v>41827</c:v>
                </c:pt>
                <c:pt idx="102">
                  <c:v>41827</c:v>
                </c:pt>
                <c:pt idx="103">
                  <c:v>41828</c:v>
                </c:pt>
                <c:pt idx="104">
                  <c:v>41829</c:v>
                </c:pt>
                <c:pt idx="105">
                  <c:v>41830</c:v>
                </c:pt>
                <c:pt idx="106">
                  <c:v>41831</c:v>
                </c:pt>
                <c:pt idx="107">
                  <c:v>41832</c:v>
                </c:pt>
                <c:pt idx="108">
                  <c:v>41833</c:v>
                </c:pt>
                <c:pt idx="109">
                  <c:v>41834</c:v>
                </c:pt>
                <c:pt idx="110">
                  <c:v>41835</c:v>
                </c:pt>
                <c:pt idx="111">
                  <c:v>41836</c:v>
                </c:pt>
                <c:pt idx="112">
                  <c:v>41837</c:v>
                </c:pt>
                <c:pt idx="113">
                  <c:v>41838</c:v>
                </c:pt>
                <c:pt idx="114">
                  <c:v>41839</c:v>
                </c:pt>
                <c:pt idx="115">
                  <c:v>41840</c:v>
                </c:pt>
                <c:pt idx="116">
                  <c:v>41841</c:v>
                </c:pt>
                <c:pt idx="117">
                  <c:v>41841</c:v>
                </c:pt>
                <c:pt idx="118">
                  <c:v>41842</c:v>
                </c:pt>
                <c:pt idx="119">
                  <c:v>41843</c:v>
                </c:pt>
                <c:pt idx="120">
                  <c:v>41844</c:v>
                </c:pt>
                <c:pt idx="121">
                  <c:v>41845</c:v>
                </c:pt>
                <c:pt idx="122">
                  <c:v>41846</c:v>
                </c:pt>
                <c:pt idx="123">
                  <c:v>41847</c:v>
                </c:pt>
                <c:pt idx="124">
                  <c:v>41848</c:v>
                </c:pt>
                <c:pt idx="125">
                  <c:v>41849</c:v>
                </c:pt>
                <c:pt idx="126">
                  <c:v>41850</c:v>
                </c:pt>
                <c:pt idx="127">
                  <c:v>41851</c:v>
                </c:pt>
                <c:pt idx="128">
                  <c:v>41851</c:v>
                </c:pt>
                <c:pt idx="129">
                  <c:v>41852</c:v>
                </c:pt>
                <c:pt idx="130">
                  <c:v>41853</c:v>
                </c:pt>
                <c:pt idx="131">
                  <c:v>41854</c:v>
                </c:pt>
                <c:pt idx="132">
                  <c:v>41855</c:v>
                </c:pt>
                <c:pt idx="133">
                  <c:v>41856</c:v>
                </c:pt>
                <c:pt idx="134">
                  <c:v>41857</c:v>
                </c:pt>
                <c:pt idx="135">
                  <c:v>41858</c:v>
                </c:pt>
                <c:pt idx="136">
                  <c:v>41859</c:v>
                </c:pt>
                <c:pt idx="137">
                  <c:v>41860</c:v>
                </c:pt>
                <c:pt idx="138">
                  <c:v>41861</c:v>
                </c:pt>
                <c:pt idx="139">
                  <c:v>41862</c:v>
                </c:pt>
                <c:pt idx="140">
                  <c:v>41863</c:v>
                </c:pt>
                <c:pt idx="141">
                  <c:v>41863</c:v>
                </c:pt>
                <c:pt idx="142">
                  <c:v>41864</c:v>
                </c:pt>
                <c:pt idx="143">
                  <c:v>41865</c:v>
                </c:pt>
                <c:pt idx="144">
                  <c:v>41866</c:v>
                </c:pt>
                <c:pt idx="145">
                  <c:v>41867</c:v>
                </c:pt>
                <c:pt idx="146">
                  <c:v>41868</c:v>
                </c:pt>
                <c:pt idx="147">
                  <c:v>41869</c:v>
                </c:pt>
                <c:pt idx="148">
                  <c:v>41870</c:v>
                </c:pt>
                <c:pt idx="149">
                  <c:v>41871</c:v>
                </c:pt>
                <c:pt idx="150">
                  <c:v>41872</c:v>
                </c:pt>
                <c:pt idx="151">
                  <c:v>41873</c:v>
                </c:pt>
                <c:pt idx="152">
                  <c:v>41874</c:v>
                </c:pt>
                <c:pt idx="153">
                  <c:v>41875</c:v>
                </c:pt>
                <c:pt idx="154">
                  <c:v>41876</c:v>
                </c:pt>
                <c:pt idx="155">
                  <c:v>41877</c:v>
                </c:pt>
                <c:pt idx="156">
                  <c:v>41878</c:v>
                </c:pt>
                <c:pt idx="157">
                  <c:v>41879</c:v>
                </c:pt>
                <c:pt idx="158">
                  <c:v>41880</c:v>
                </c:pt>
                <c:pt idx="159">
                  <c:v>41881</c:v>
                </c:pt>
                <c:pt idx="160">
                  <c:v>41882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41888</c:v>
                </c:pt>
                <c:pt idx="167">
                  <c:v>41889</c:v>
                </c:pt>
                <c:pt idx="168">
                  <c:v>41890</c:v>
                </c:pt>
                <c:pt idx="169">
                  <c:v>41891</c:v>
                </c:pt>
                <c:pt idx="170">
                  <c:v>41892</c:v>
                </c:pt>
                <c:pt idx="171">
                  <c:v>41893</c:v>
                </c:pt>
                <c:pt idx="172">
                  <c:v>41894</c:v>
                </c:pt>
                <c:pt idx="173">
                  <c:v>41895</c:v>
                </c:pt>
                <c:pt idx="174">
                  <c:v>41896</c:v>
                </c:pt>
                <c:pt idx="175">
                  <c:v>41897</c:v>
                </c:pt>
                <c:pt idx="176">
                  <c:v>41898</c:v>
                </c:pt>
                <c:pt idx="177">
                  <c:v>41899</c:v>
                </c:pt>
                <c:pt idx="178">
                  <c:v>41900</c:v>
                </c:pt>
                <c:pt idx="179">
                  <c:v>41901</c:v>
                </c:pt>
                <c:pt idx="180">
                  <c:v>41902</c:v>
                </c:pt>
                <c:pt idx="181">
                  <c:v>41903</c:v>
                </c:pt>
                <c:pt idx="182">
                  <c:v>41904</c:v>
                </c:pt>
                <c:pt idx="183">
                  <c:v>41905</c:v>
                </c:pt>
                <c:pt idx="184">
                  <c:v>41906</c:v>
                </c:pt>
                <c:pt idx="185">
                  <c:v>41907</c:v>
                </c:pt>
                <c:pt idx="186">
                  <c:v>41908</c:v>
                </c:pt>
                <c:pt idx="187">
                  <c:v>41909</c:v>
                </c:pt>
                <c:pt idx="188">
                  <c:v>41910</c:v>
                </c:pt>
                <c:pt idx="189">
                  <c:v>41911</c:v>
                </c:pt>
                <c:pt idx="190">
                  <c:v>41912</c:v>
                </c:pt>
              </c:numCache>
            </c:numRef>
          </c:cat>
          <c:val>
            <c:numRef>
              <c:f>Sheet1!$D$2:$D$192</c:f>
              <c:numCache>
                <c:formatCode>0.000</c:formatCode>
                <c:ptCount val="191"/>
                <c:pt idx="0">
                  <c:v>4.7269912584331095</c:v>
                </c:pt>
                <c:pt idx="1">
                  <c:v>4.5089116057004874</c:v>
                </c:pt>
                <c:pt idx="2">
                  <c:v>4.290831952967868</c:v>
                </c:pt>
                <c:pt idx="3">
                  <c:v>3.8553003366637384</c:v>
                </c:pt>
                <c:pt idx="4">
                  <c:v>3.4197687203596137</c:v>
                </c:pt>
                <c:pt idx="5">
                  <c:v>2.9842371040554858</c:v>
                </c:pt>
                <c:pt idx="6">
                  <c:v>2.5487054877513597</c:v>
                </c:pt>
                <c:pt idx="7">
                  <c:v>2.1131738714472319</c:v>
                </c:pt>
                <c:pt idx="8">
                  <c:v>1.6776422551431021</c:v>
                </c:pt>
                <c:pt idx="9">
                  <c:v>1.8772164452935627</c:v>
                </c:pt>
                <c:pt idx="10">
                  <c:v>2.0767906354440213</c:v>
                </c:pt>
                <c:pt idx="11">
                  <c:v>2.2763648255944822</c:v>
                </c:pt>
                <c:pt idx="12">
                  <c:v>2.475939015744943</c:v>
                </c:pt>
                <c:pt idx="13">
                  <c:v>2.6755132058954034</c:v>
                </c:pt>
                <c:pt idx="14">
                  <c:v>3.171226802397475</c:v>
                </c:pt>
                <c:pt idx="15">
                  <c:v>3.6669403988995435</c:v>
                </c:pt>
                <c:pt idx="16">
                  <c:v>4.1626539954016168</c:v>
                </c:pt>
                <c:pt idx="17">
                  <c:v>4.6583675919036871</c:v>
                </c:pt>
                <c:pt idx="18">
                  <c:v>5.1540811884057502</c:v>
                </c:pt>
                <c:pt idx="19">
                  <c:v>5.6497947849078303</c:v>
                </c:pt>
                <c:pt idx="20">
                  <c:v>6.145508381409897</c:v>
                </c:pt>
                <c:pt idx="21">
                  <c:v>6.6412219779119663</c:v>
                </c:pt>
                <c:pt idx="22">
                  <c:v>7.1369355744140375</c:v>
                </c:pt>
                <c:pt idx="23">
                  <c:v>7.6326491709161104</c:v>
                </c:pt>
                <c:pt idx="24">
                  <c:v>8.1283627674181655</c:v>
                </c:pt>
                <c:pt idx="25">
                  <c:v>8.6240763639202473</c:v>
                </c:pt>
                <c:pt idx="26">
                  <c:v>9.1197899604223203</c:v>
                </c:pt>
                <c:pt idx="27">
                  <c:v>9.6155035569243985</c:v>
                </c:pt>
                <c:pt idx="28">
                  <c:v>10.11121715342645</c:v>
                </c:pt>
                <c:pt idx="29">
                  <c:v>10.606930749928527</c:v>
                </c:pt>
                <c:pt idx="30">
                  <c:v>11.102644346430599</c:v>
                </c:pt>
                <c:pt idx="31">
                  <c:v>11.598357942932667</c:v>
                </c:pt>
                <c:pt idx="32">
                  <c:v>9.7985986135636587</c:v>
                </c:pt>
                <c:pt idx="33">
                  <c:v>7.9988392841946441</c:v>
                </c:pt>
                <c:pt idx="34">
                  <c:v>6.1990799548256295</c:v>
                </c:pt>
                <c:pt idx="35">
                  <c:v>4.3993206254566113</c:v>
                </c:pt>
                <c:pt idx="36">
                  <c:v>2.5995612960875958</c:v>
                </c:pt>
                <c:pt idx="37">
                  <c:v>2.6450539026430371</c:v>
                </c:pt>
                <c:pt idx="38">
                  <c:v>2.6905465091984797</c:v>
                </c:pt>
                <c:pt idx="39">
                  <c:v>2.7360391157539237</c:v>
                </c:pt>
                <c:pt idx="40">
                  <c:v>2.7815317223093703</c:v>
                </c:pt>
                <c:pt idx="41">
                  <c:v>2.8270243288648111</c:v>
                </c:pt>
                <c:pt idx="42">
                  <c:v>2.8725169354202524</c:v>
                </c:pt>
                <c:pt idx="43">
                  <c:v>2.9180095419756986</c:v>
                </c:pt>
                <c:pt idx="44">
                  <c:v>2.9635021485311412</c:v>
                </c:pt>
                <c:pt idx="45">
                  <c:v>3.2342128001352348</c:v>
                </c:pt>
                <c:pt idx="46">
                  <c:v>3.5049234517393306</c:v>
                </c:pt>
                <c:pt idx="47">
                  <c:v>3.7756341033434242</c:v>
                </c:pt>
                <c:pt idx="48">
                  <c:v>4.0463447549475235</c:v>
                </c:pt>
                <c:pt idx="49">
                  <c:v>4.3170554065516145</c:v>
                </c:pt>
                <c:pt idx="50">
                  <c:v>4.5877660581557089</c:v>
                </c:pt>
                <c:pt idx="51">
                  <c:v>4.8584767097598061</c:v>
                </c:pt>
                <c:pt idx="52">
                  <c:v>7.8749281353662264</c:v>
                </c:pt>
                <c:pt idx="53">
                  <c:v>5.5054939074852385</c:v>
                </c:pt>
                <c:pt idx="54">
                  <c:v>10.586218191277331</c:v>
                </c:pt>
                <c:pt idx="55">
                  <c:v>15.666942475069435</c:v>
                </c:pt>
                <c:pt idx="56">
                  <c:v>20.747666758861524</c:v>
                </c:pt>
                <c:pt idx="57">
                  <c:v>25.828391042653614</c:v>
                </c:pt>
                <c:pt idx="58">
                  <c:v>30.909115326445711</c:v>
                </c:pt>
                <c:pt idx="59">
                  <c:v>35.989839610237794</c:v>
                </c:pt>
                <c:pt idx="60">
                  <c:v>56.401737118237307</c:v>
                </c:pt>
                <c:pt idx="61">
                  <c:v>19.5198383517385</c:v>
                </c:pt>
                <c:pt idx="62">
                  <c:v>16.660656778864471</c:v>
                </c:pt>
                <c:pt idx="63">
                  <c:v>13.801475205990455</c:v>
                </c:pt>
                <c:pt idx="64">
                  <c:v>10.94229363311644</c:v>
                </c:pt>
                <c:pt idx="65">
                  <c:v>8.0831120602424189</c:v>
                </c:pt>
                <c:pt idx="66">
                  <c:v>5.2239304873684045</c:v>
                </c:pt>
                <c:pt idx="67">
                  <c:v>4.1727391209911184</c:v>
                </c:pt>
                <c:pt idx="68">
                  <c:v>3.1215477546138302</c:v>
                </c:pt>
                <c:pt idx="69">
                  <c:v>16.02272716061422</c:v>
                </c:pt>
                <c:pt idx="70">
                  <c:v>28.923906566614605</c:v>
                </c:pt>
                <c:pt idx="71">
                  <c:v>41.825085972614986</c:v>
                </c:pt>
                <c:pt idx="72">
                  <c:v>41.825085972614986</c:v>
                </c:pt>
                <c:pt idx="73">
                  <c:v>10.669833557029788</c:v>
                </c:pt>
                <c:pt idx="74">
                  <c:v>11.596577045055561</c:v>
                </c:pt>
                <c:pt idx="75">
                  <c:v>12.523320533081344</c:v>
                </c:pt>
                <c:pt idx="76">
                  <c:v>13.450064021107139</c:v>
                </c:pt>
                <c:pt idx="77">
                  <c:v>14.376807509132925</c:v>
                </c:pt>
                <c:pt idx="78">
                  <c:v>15.303550997158711</c:v>
                </c:pt>
                <c:pt idx="79">
                  <c:v>13.722594915705786</c:v>
                </c:pt>
                <c:pt idx="80">
                  <c:v>12.14163883425285</c:v>
                </c:pt>
                <c:pt idx="81">
                  <c:v>10.560682752799941</c:v>
                </c:pt>
                <c:pt idx="82">
                  <c:v>8.6164686662034988</c:v>
                </c:pt>
                <c:pt idx="83">
                  <c:v>6.6722545796070749</c:v>
                </c:pt>
                <c:pt idx="84">
                  <c:v>4.7280404930106519</c:v>
                </c:pt>
                <c:pt idx="85">
                  <c:v>2.7838264064142231</c:v>
                </c:pt>
                <c:pt idx="86">
                  <c:v>9.4933826774656254</c:v>
                </c:pt>
                <c:pt idx="87">
                  <c:v>16.202938948517016</c:v>
                </c:pt>
                <c:pt idx="88">
                  <c:v>24.692023537017317</c:v>
                </c:pt>
                <c:pt idx="89">
                  <c:v>24.692023537017317</c:v>
                </c:pt>
                <c:pt idx="90">
                  <c:v>24.692023537017317</c:v>
                </c:pt>
                <c:pt idx="91">
                  <c:v>24.692023537017317</c:v>
                </c:pt>
                <c:pt idx="92">
                  <c:v>24.692023537017317</c:v>
                </c:pt>
                <c:pt idx="93">
                  <c:v>9.9761964843434967</c:v>
                </c:pt>
                <c:pt idx="94">
                  <c:v>16.085741931667435</c:v>
                </c:pt>
                <c:pt idx="95">
                  <c:v>11.399536869014808</c:v>
                </c:pt>
                <c:pt idx="96">
                  <c:v>6.713331806362139</c:v>
                </c:pt>
                <c:pt idx="97">
                  <c:v>7.3705610415601077</c:v>
                </c:pt>
                <c:pt idx="98">
                  <c:v>8.0277902767580702</c:v>
                </c:pt>
                <c:pt idx="99">
                  <c:v>8.685019511956046</c:v>
                </c:pt>
                <c:pt idx="100">
                  <c:v>9.3422487471539988</c:v>
                </c:pt>
                <c:pt idx="101">
                  <c:v>9.9994779823519693</c:v>
                </c:pt>
                <c:pt idx="102">
                  <c:v>11.525688222967201</c:v>
                </c:pt>
                <c:pt idx="103">
                  <c:v>8.6852654640539679</c:v>
                </c:pt>
                <c:pt idx="104">
                  <c:v>5.8448427051407501</c:v>
                </c:pt>
                <c:pt idx="105">
                  <c:v>5.8448427051407501</c:v>
                </c:pt>
                <c:pt idx="106">
                  <c:v>5.8448427051407501</c:v>
                </c:pt>
                <c:pt idx="107">
                  <c:v>5.8448427051407501</c:v>
                </c:pt>
                <c:pt idx="108">
                  <c:v>5.8448427051407501</c:v>
                </c:pt>
                <c:pt idx="109">
                  <c:v>6.3580176557214356</c:v>
                </c:pt>
                <c:pt idx="110">
                  <c:v>6.9963548999877503</c:v>
                </c:pt>
                <c:pt idx="111">
                  <c:v>7.6346921442540747</c:v>
                </c:pt>
                <c:pt idx="112">
                  <c:v>8.2730293885203885</c:v>
                </c:pt>
                <c:pt idx="113">
                  <c:v>6.1482797551256434</c:v>
                </c:pt>
                <c:pt idx="114">
                  <c:v>6.1482797551256434</c:v>
                </c:pt>
                <c:pt idx="115">
                  <c:v>6.1482797551256434</c:v>
                </c:pt>
                <c:pt idx="116">
                  <c:v>4.6452288670707986</c:v>
                </c:pt>
                <c:pt idx="117">
                  <c:v>5.8136688374537187</c:v>
                </c:pt>
                <c:pt idx="118">
                  <c:v>5.5618235664106352</c:v>
                </c:pt>
                <c:pt idx="119">
                  <c:v>5.3099782953675483</c:v>
                </c:pt>
                <c:pt idx="120">
                  <c:v>5.3187543441503156</c:v>
                </c:pt>
                <c:pt idx="121">
                  <c:v>5.3275303929330864</c:v>
                </c:pt>
                <c:pt idx="122">
                  <c:v>5.3363064417158581</c:v>
                </c:pt>
                <c:pt idx="123">
                  <c:v>5.3450824904986316</c:v>
                </c:pt>
                <c:pt idx="124">
                  <c:v>5.3538585392813971</c:v>
                </c:pt>
                <c:pt idx="125">
                  <c:v>5.3626345880641697</c:v>
                </c:pt>
                <c:pt idx="126">
                  <c:v>6.3396803621353097</c:v>
                </c:pt>
                <c:pt idx="127">
                  <c:v>7.3167261362064462</c:v>
                </c:pt>
                <c:pt idx="128">
                  <c:v>7.1973474140592844</c:v>
                </c:pt>
                <c:pt idx="129">
                  <c:v>6.5037040064186575</c:v>
                </c:pt>
                <c:pt idx="130">
                  <c:v>6.5037040064186575</c:v>
                </c:pt>
                <c:pt idx="131">
                  <c:v>6.5037040064186575</c:v>
                </c:pt>
                <c:pt idx="132">
                  <c:v>6.5037040064186575</c:v>
                </c:pt>
                <c:pt idx="133">
                  <c:v>3.7291303758561578</c:v>
                </c:pt>
                <c:pt idx="134">
                  <c:v>3.6562999932653764</c:v>
                </c:pt>
                <c:pt idx="135">
                  <c:v>3.5834696106745993</c:v>
                </c:pt>
                <c:pt idx="136">
                  <c:v>3.5106392280838206</c:v>
                </c:pt>
                <c:pt idx="137">
                  <c:v>3.4378088454930427</c:v>
                </c:pt>
                <c:pt idx="138">
                  <c:v>3.3649784629022665</c:v>
                </c:pt>
                <c:pt idx="139">
                  <c:v>3.2921480803114878</c:v>
                </c:pt>
                <c:pt idx="140">
                  <c:v>3.2193176977207099</c:v>
                </c:pt>
                <c:pt idx="141">
                  <c:v>5.7700189125539953</c:v>
                </c:pt>
                <c:pt idx="142">
                  <c:v>4.8121108195075797</c:v>
                </c:pt>
                <c:pt idx="143">
                  <c:v>3.8542027264611778</c:v>
                </c:pt>
                <c:pt idx="144">
                  <c:v>3.8530120458105648</c:v>
                </c:pt>
                <c:pt idx="145">
                  <c:v>3.8518213651599509</c:v>
                </c:pt>
                <c:pt idx="146">
                  <c:v>3.8506306845093379</c:v>
                </c:pt>
                <c:pt idx="147">
                  <c:v>3.8494400038587222</c:v>
                </c:pt>
                <c:pt idx="148">
                  <c:v>3.7026583575582674</c:v>
                </c:pt>
                <c:pt idx="149">
                  <c:v>3.5558767112578122</c:v>
                </c:pt>
                <c:pt idx="150">
                  <c:v>3.4090950649573566</c:v>
                </c:pt>
                <c:pt idx="151">
                  <c:v>3.5010322635019602</c:v>
                </c:pt>
                <c:pt idx="152">
                  <c:v>3.5929694620465642</c:v>
                </c:pt>
                <c:pt idx="153">
                  <c:v>3.6849066605911713</c:v>
                </c:pt>
                <c:pt idx="154">
                  <c:v>3.7768438591357736</c:v>
                </c:pt>
                <c:pt idx="155">
                  <c:v>3.8687810576803807</c:v>
                </c:pt>
                <c:pt idx="156">
                  <c:v>3.186480607815283</c:v>
                </c:pt>
                <c:pt idx="157">
                  <c:v>2.5041801579501883</c:v>
                </c:pt>
                <c:pt idx="158">
                  <c:v>2.4978962478806843</c:v>
                </c:pt>
                <c:pt idx="159">
                  <c:v>2.4916123378111767</c:v>
                </c:pt>
                <c:pt idx="160">
                  <c:v>2.4853284277416732</c:v>
                </c:pt>
                <c:pt idx="161">
                  <c:v>2.4790445176721683</c:v>
                </c:pt>
                <c:pt idx="162">
                  <c:v>2.4727606076026625</c:v>
                </c:pt>
                <c:pt idx="163">
                  <c:v>2.0765014946270228</c:v>
                </c:pt>
                <c:pt idx="164">
                  <c:v>1.6802423816513847</c:v>
                </c:pt>
                <c:pt idx="165">
                  <c:v>1.7130820480808377</c:v>
                </c:pt>
                <c:pt idx="166">
                  <c:v>1.7459217145102914</c:v>
                </c:pt>
                <c:pt idx="167">
                  <c:v>1.778761380939746</c:v>
                </c:pt>
                <c:pt idx="168">
                  <c:v>1.8116010473691992</c:v>
                </c:pt>
                <c:pt idx="169">
                  <c:v>1.8444407137986558</c:v>
                </c:pt>
                <c:pt idx="170">
                  <c:v>1.3847647776102239</c:v>
                </c:pt>
                <c:pt idx="171">
                  <c:v>0.9250888414217926</c:v>
                </c:pt>
                <c:pt idx="172">
                  <c:v>1.1077782502360298</c:v>
                </c:pt>
                <c:pt idx="173">
                  <c:v>1.2904676590502673</c:v>
                </c:pt>
                <c:pt idx="174">
                  <c:v>1.4731570678645047</c:v>
                </c:pt>
                <c:pt idx="175">
                  <c:v>1.6558464766787426</c:v>
                </c:pt>
                <c:pt idx="176">
                  <c:v>1.8385358854929781</c:v>
                </c:pt>
                <c:pt idx="177">
                  <c:v>1.3626193020325914</c:v>
                </c:pt>
                <c:pt idx="178">
                  <c:v>0.88670271857220351</c:v>
                </c:pt>
                <c:pt idx="179">
                  <c:v>1.1029343826120728</c:v>
                </c:pt>
                <c:pt idx="180">
                  <c:v>1.3191660466519428</c:v>
                </c:pt>
                <c:pt idx="181">
                  <c:v>1.535397710691812</c:v>
                </c:pt>
                <c:pt idx="182">
                  <c:v>1.7516293747316805</c:v>
                </c:pt>
                <c:pt idx="183">
                  <c:v>1.7516293747316805</c:v>
                </c:pt>
                <c:pt idx="184">
                  <c:v>1.7516293747316805</c:v>
                </c:pt>
                <c:pt idx="185">
                  <c:v>1.7516293747316805</c:v>
                </c:pt>
                <c:pt idx="186">
                  <c:v>1.7516293747316805</c:v>
                </c:pt>
                <c:pt idx="187">
                  <c:v>1.7516293747316805</c:v>
                </c:pt>
                <c:pt idx="188">
                  <c:v>1.7516293747316805</c:v>
                </c:pt>
                <c:pt idx="189">
                  <c:v>1.7516293747316805</c:v>
                </c:pt>
                <c:pt idx="190">
                  <c:v>1.7516293747316805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Manure High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numRef>
              <c:f>Sheet1!$A$2:$A$192</c:f>
              <c:numCache>
                <c:formatCode>m/d/yyyy</c:formatCode>
                <c:ptCount val="191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41781</c:v>
                </c:pt>
                <c:pt idx="53">
                  <c:v>41782</c:v>
                </c:pt>
                <c:pt idx="54">
                  <c:v>41783</c:v>
                </c:pt>
                <c:pt idx="55">
                  <c:v>41784</c:v>
                </c:pt>
                <c:pt idx="56">
                  <c:v>41785</c:v>
                </c:pt>
                <c:pt idx="57">
                  <c:v>41786</c:v>
                </c:pt>
                <c:pt idx="58">
                  <c:v>41787</c:v>
                </c:pt>
                <c:pt idx="59">
                  <c:v>41788</c:v>
                </c:pt>
                <c:pt idx="60">
                  <c:v>41788</c:v>
                </c:pt>
                <c:pt idx="61">
                  <c:v>41789</c:v>
                </c:pt>
                <c:pt idx="62">
                  <c:v>41790</c:v>
                </c:pt>
                <c:pt idx="63">
                  <c:v>41791</c:v>
                </c:pt>
                <c:pt idx="64">
                  <c:v>41792</c:v>
                </c:pt>
                <c:pt idx="65">
                  <c:v>41793</c:v>
                </c:pt>
                <c:pt idx="66">
                  <c:v>41794</c:v>
                </c:pt>
                <c:pt idx="67">
                  <c:v>41795</c:v>
                </c:pt>
                <c:pt idx="68">
                  <c:v>41796</c:v>
                </c:pt>
                <c:pt idx="69">
                  <c:v>41797</c:v>
                </c:pt>
                <c:pt idx="70">
                  <c:v>41798</c:v>
                </c:pt>
                <c:pt idx="71">
                  <c:v>41799</c:v>
                </c:pt>
                <c:pt idx="72">
                  <c:v>41800</c:v>
                </c:pt>
                <c:pt idx="73">
                  <c:v>41801</c:v>
                </c:pt>
                <c:pt idx="74">
                  <c:v>41802</c:v>
                </c:pt>
                <c:pt idx="75">
                  <c:v>41803</c:v>
                </c:pt>
                <c:pt idx="76">
                  <c:v>41804</c:v>
                </c:pt>
                <c:pt idx="77">
                  <c:v>41805</c:v>
                </c:pt>
                <c:pt idx="78">
                  <c:v>41806</c:v>
                </c:pt>
                <c:pt idx="79">
                  <c:v>41807</c:v>
                </c:pt>
                <c:pt idx="80">
                  <c:v>41808</c:v>
                </c:pt>
                <c:pt idx="81">
                  <c:v>41809</c:v>
                </c:pt>
                <c:pt idx="82">
                  <c:v>41810</c:v>
                </c:pt>
                <c:pt idx="83">
                  <c:v>41811</c:v>
                </c:pt>
                <c:pt idx="84">
                  <c:v>41812</c:v>
                </c:pt>
                <c:pt idx="85">
                  <c:v>41813</c:v>
                </c:pt>
                <c:pt idx="86">
                  <c:v>41814</c:v>
                </c:pt>
                <c:pt idx="87">
                  <c:v>41815</c:v>
                </c:pt>
                <c:pt idx="88">
                  <c:v>41815</c:v>
                </c:pt>
                <c:pt idx="89">
                  <c:v>41816</c:v>
                </c:pt>
                <c:pt idx="90">
                  <c:v>41817</c:v>
                </c:pt>
                <c:pt idx="91">
                  <c:v>41818</c:v>
                </c:pt>
                <c:pt idx="92">
                  <c:v>41819</c:v>
                </c:pt>
                <c:pt idx="93">
                  <c:v>41820</c:v>
                </c:pt>
                <c:pt idx="94">
                  <c:v>41820</c:v>
                </c:pt>
                <c:pt idx="95">
                  <c:v>41821</c:v>
                </c:pt>
                <c:pt idx="96">
                  <c:v>41822</c:v>
                </c:pt>
                <c:pt idx="97">
                  <c:v>41823</c:v>
                </c:pt>
                <c:pt idx="98">
                  <c:v>41824</c:v>
                </c:pt>
                <c:pt idx="99">
                  <c:v>41825</c:v>
                </c:pt>
                <c:pt idx="100">
                  <c:v>41826</c:v>
                </c:pt>
                <c:pt idx="101">
                  <c:v>41827</c:v>
                </c:pt>
                <c:pt idx="102">
                  <c:v>41827</c:v>
                </c:pt>
                <c:pt idx="103">
                  <c:v>41828</c:v>
                </c:pt>
                <c:pt idx="104">
                  <c:v>41829</c:v>
                </c:pt>
                <c:pt idx="105">
                  <c:v>41830</c:v>
                </c:pt>
                <c:pt idx="106">
                  <c:v>41831</c:v>
                </c:pt>
                <c:pt idx="107">
                  <c:v>41832</c:v>
                </c:pt>
                <c:pt idx="108">
                  <c:v>41833</c:v>
                </c:pt>
                <c:pt idx="109">
                  <c:v>41834</c:v>
                </c:pt>
                <c:pt idx="110">
                  <c:v>41835</c:v>
                </c:pt>
                <c:pt idx="111">
                  <c:v>41836</c:v>
                </c:pt>
                <c:pt idx="112">
                  <c:v>41837</c:v>
                </c:pt>
                <c:pt idx="113">
                  <c:v>41838</c:v>
                </c:pt>
                <c:pt idx="114">
                  <c:v>41839</c:v>
                </c:pt>
                <c:pt idx="115">
                  <c:v>41840</c:v>
                </c:pt>
                <c:pt idx="116">
                  <c:v>41841</c:v>
                </c:pt>
                <c:pt idx="117">
                  <c:v>41841</c:v>
                </c:pt>
                <c:pt idx="118">
                  <c:v>41842</c:v>
                </c:pt>
                <c:pt idx="119">
                  <c:v>41843</c:v>
                </c:pt>
                <c:pt idx="120">
                  <c:v>41844</c:v>
                </c:pt>
                <c:pt idx="121">
                  <c:v>41845</c:v>
                </c:pt>
                <c:pt idx="122">
                  <c:v>41846</c:v>
                </c:pt>
                <c:pt idx="123">
                  <c:v>41847</c:v>
                </c:pt>
                <c:pt idx="124">
                  <c:v>41848</c:v>
                </c:pt>
                <c:pt idx="125">
                  <c:v>41849</c:v>
                </c:pt>
                <c:pt idx="126">
                  <c:v>41850</c:v>
                </c:pt>
                <c:pt idx="127">
                  <c:v>41851</c:v>
                </c:pt>
                <c:pt idx="128">
                  <c:v>41851</c:v>
                </c:pt>
                <c:pt idx="129">
                  <c:v>41852</c:v>
                </c:pt>
                <c:pt idx="130">
                  <c:v>41853</c:v>
                </c:pt>
                <c:pt idx="131">
                  <c:v>41854</c:v>
                </c:pt>
                <c:pt idx="132">
                  <c:v>41855</c:v>
                </c:pt>
                <c:pt idx="133">
                  <c:v>41856</c:v>
                </c:pt>
                <c:pt idx="134">
                  <c:v>41857</c:v>
                </c:pt>
                <c:pt idx="135">
                  <c:v>41858</c:v>
                </c:pt>
                <c:pt idx="136">
                  <c:v>41859</c:v>
                </c:pt>
                <c:pt idx="137">
                  <c:v>41860</c:v>
                </c:pt>
                <c:pt idx="138">
                  <c:v>41861</c:v>
                </c:pt>
                <c:pt idx="139">
                  <c:v>41862</c:v>
                </c:pt>
                <c:pt idx="140">
                  <c:v>41863</c:v>
                </c:pt>
                <c:pt idx="141">
                  <c:v>41863</c:v>
                </c:pt>
                <c:pt idx="142">
                  <c:v>41864</c:v>
                </c:pt>
                <c:pt idx="143">
                  <c:v>41865</c:v>
                </c:pt>
                <c:pt idx="144">
                  <c:v>41866</c:v>
                </c:pt>
                <c:pt idx="145">
                  <c:v>41867</c:v>
                </c:pt>
                <c:pt idx="146">
                  <c:v>41868</c:v>
                </c:pt>
                <c:pt idx="147">
                  <c:v>41869</c:v>
                </c:pt>
                <c:pt idx="148">
                  <c:v>41870</c:v>
                </c:pt>
                <c:pt idx="149">
                  <c:v>41871</c:v>
                </c:pt>
                <c:pt idx="150">
                  <c:v>41872</c:v>
                </c:pt>
                <c:pt idx="151">
                  <c:v>41873</c:v>
                </c:pt>
                <c:pt idx="152">
                  <c:v>41874</c:v>
                </c:pt>
                <c:pt idx="153">
                  <c:v>41875</c:v>
                </c:pt>
                <c:pt idx="154">
                  <c:v>41876</c:v>
                </c:pt>
                <c:pt idx="155">
                  <c:v>41877</c:v>
                </c:pt>
                <c:pt idx="156">
                  <c:v>41878</c:v>
                </c:pt>
                <c:pt idx="157">
                  <c:v>41879</c:v>
                </c:pt>
                <c:pt idx="158">
                  <c:v>41880</c:v>
                </c:pt>
                <c:pt idx="159">
                  <c:v>41881</c:v>
                </c:pt>
                <c:pt idx="160">
                  <c:v>41882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41888</c:v>
                </c:pt>
                <c:pt idx="167">
                  <c:v>41889</c:v>
                </c:pt>
                <c:pt idx="168">
                  <c:v>41890</c:v>
                </c:pt>
                <c:pt idx="169">
                  <c:v>41891</c:v>
                </c:pt>
                <c:pt idx="170">
                  <c:v>41892</c:v>
                </c:pt>
                <c:pt idx="171">
                  <c:v>41893</c:v>
                </c:pt>
                <c:pt idx="172">
                  <c:v>41894</c:v>
                </c:pt>
                <c:pt idx="173">
                  <c:v>41895</c:v>
                </c:pt>
                <c:pt idx="174">
                  <c:v>41896</c:v>
                </c:pt>
                <c:pt idx="175">
                  <c:v>41897</c:v>
                </c:pt>
                <c:pt idx="176">
                  <c:v>41898</c:v>
                </c:pt>
                <c:pt idx="177">
                  <c:v>41899</c:v>
                </c:pt>
                <c:pt idx="178">
                  <c:v>41900</c:v>
                </c:pt>
                <c:pt idx="179">
                  <c:v>41901</c:v>
                </c:pt>
                <c:pt idx="180">
                  <c:v>41902</c:v>
                </c:pt>
                <c:pt idx="181">
                  <c:v>41903</c:v>
                </c:pt>
                <c:pt idx="182">
                  <c:v>41904</c:v>
                </c:pt>
                <c:pt idx="183">
                  <c:v>41905</c:v>
                </c:pt>
                <c:pt idx="184">
                  <c:v>41906</c:v>
                </c:pt>
                <c:pt idx="185">
                  <c:v>41907</c:v>
                </c:pt>
                <c:pt idx="186">
                  <c:v>41908</c:v>
                </c:pt>
                <c:pt idx="187">
                  <c:v>41909</c:v>
                </c:pt>
                <c:pt idx="188">
                  <c:v>41910</c:v>
                </c:pt>
                <c:pt idx="189">
                  <c:v>41911</c:v>
                </c:pt>
                <c:pt idx="190">
                  <c:v>41912</c:v>
                </c:pt>
              </c:numCache>
            </c:numRef>
          </c:cat>
          <c:val>
            <c:numRef>
              <c:f>Sheet1!$E$2:$E$192</c:f>
              <c:numCache>
                <c:formatCode>0.000</c:formatCode>
                <c:ptCount val="191"/>
                <c:pt idx="0">
                  <c:v>23.392168598232605</c:v>
                </c:pt>
                <c:pt idx="1">
                  <c:v>22.715482386775793</c:v>
                </c:pt>
                <c:pt idx="2">
                  <c:v>22.038796175319021</c:v>
                </c:pt>
                <c:pt idx="3">
                  <c:v>19.181736073913562</c:v>
                </c:pt>
                <c:pt idx="4">
                  <c:v>16.324675972508114</c:v>
                </c:pt>
                <c:pt idx="5">
                  <c:v>13.467615871102659</c:v>
                </c:pt>
                <c:pt idx="6">
                  <c:v>10.610555769697195</c:v>
                </c:pt>
                <c:pt idx="7">
                  <c:v>7.7534956682917295</c:v>
                </c:pt>
                <c:pt idx="8">
                  <c:v>4.8964355668862636</c:v>
                </c:pt>
                <c:pt idx="9">
                  <c:v>8.3101993614196203</c:v>
                </c:pt>
                <c:pt idx="10">
                  <c:v>11.723963155952962</c:v>
                </c:pt>
                <c:pt idx="11">
                  <c:v>15.137726950486316</c:v>
                </c:pt>
                <c:pt idx="12">
                  <c:v>18.551490745019674</c:v>
                </c:pt>
                <c:pt idx="13">
                  <c:v>21.965254539552994</c:v>
                </c:pt>
                <c:pt idx="14">
                  <c:v>22.406929235020364</c:v>
                </c:pt>
                <c:pt idx="15">
                  <c:v>22.848603930487727</c:v>
                </c:pt>
                <c:pt idx="16">
                  <c:v>23.290278625955111</c:v>
                </c:pt>
                <c:pt idx="17">
                  <c:v>23.731953321422495</c:v>
                </c:pt>
                <c:pt idx="18">
                  <c:v>24.17362801688984</c:v>
                </c:pt>
                <c:pt idx="19">
                  <c:v>24.615302712357209</c:v>
                </c:pt>
                <c:pt idx="20">
                  <c:v>25.056977407824593</c:v>
                </c:pt>
                <c:pt idx="21">
                  <c:v>25.498652103291921</c:v>
                </c:pt>
                <c:pt idx="22">
                  <c:v>25.940326798759283</c:v>
                </c:pt>
                <c:pt idx="23">
                  <c:v>26.382001494226667</c:v>
                </c:pt>
                <c:pt idx="24">
                  <c:v>26.823676189694034</c:v>
                </c:pt>
                <c:pt idx="25">
                  <c:v>27.265350885161372</c:v>
                </c:pt>
                <c:pt idx="26">
                  <c:v>27.707025580628752</c:v>
                </c:pt>
                <c:pt idx="27">
                  <c:v>28.148700276096108</c:v>
                </c:pt>
                <c:pt idx="28">
                  <c:v>28.59037497156347</c:v>
                </c:pt>
                <c:pt idx="29">
                  <c:v>29.032049667030833</c:v>
                </c:pt>
                <c:pt idx="30">
                  <c:v>29.47372436249821</c:v>
                </c:pt>
                <c:pt idx="31">
                  <c:v>29.915399057965566</c:v>
                </c:pt>
                <c:pt idx="32">
                  <c:v>26.83593843772859</c:v>
                </c:pt>
                <c:pt idx="33">
                  <c:v>23.756477817491593</c:v>
                </c:pt>
                <c:pt idx="34">
                  <c:v>20.677017197254621</c:v>
                </c:pt>
                <c:pt idx="35">
                  <c:v>17.597556577017613</c:v>
                </c:pt>
                <c:pt idx="36">
                  <c:v>14.518095956780622</c:v>
                </c:pt>
                <c:pt idx="37">
                  <c:v>15.22143864119475</c:v>
                </c:pt>
                <c:pt idx="38">
                  <c:v>15.924781325608883</c:v>
                </c:pt>
                <c:pt idx="39">
                  <c:v>16.628124010023004</c:v>
                </c:pt>
                <c:pt idx="40">
                  <c:v>17.331466694437143</c:v>
                </c:pt>
                <c:pt idx="41">
                  <c:v>18.034809378851275</c:v>
                </c:pt>
                <c:pt idx="42">
                  <c:v>18.738152063265407</c:v>
                </c:pt>
                <c:pt idx="43">
                  <c:v>19.441494747679528</c:v>
                </c:pt>
                <c:pt idx="44">
                  <c:v>20.14483743209367</c:v>
                </c:pt>
                <c:pt idx="45">
                  <c:v>19.928331388030653</c:v>
                </c:pt>
                <c:pt idx="46">
                  <c:v>19.711825343967661</c:v>
                </c:pt>
                <c:pt idx="47">
                  <c:v>19.495319299904644</c:v>
                </c:pt>
                <c:pt idx="48">
                  <c:v>19.278813255841666</c:v>
                </c:pt>
                <c:pt idx="49">
                  <c:v>19.062307211778656</c:v>
                </c:pt>
                <c:pt idx="50">
                  <c:v>18.845801167715678</c:v>
                </c:pt>
                <c:pt idx="51">
                  <c:v>18.629295123652685</c:v>
                </c:pt>
                <c:pt idx="52">
                  <c:v>24.594526695668133</c:v>
                </c:pt>
                <c:pt idx="53">
                  <c:v>18.024054430325709</c:v>
                </c:pt>
                <c:pt idx="54">
                  <c:v>28.140902735367419</c:v>
                </c:pt>
                <c:pt idx="55">
                  <c:v>38.257751040409133</c:v>
                </c:pt>
                <c:pt idx="56">
                  <c:v>48.374599345450861</c:v>
                </c:pt>
                <c:pt idx="57">
                  <c:v>58.491447650492496</c:v>
                </c:pt>
                <c:pt idx="58">
                  <c:v>68.608295955534231</c:v>
                </c:pt>
                <c:pt idx="59">
                  <c:v>78.725144260575973</c:v>
                </c:pt>
                <c:pt idx="60">
                  <c:v>123.6077114364484</c:v>
                </c:pt>
                <c:pt idx="61">
                  <c:v>61.257616607109654</c:v>
                </c:pt>
                <c:pt idx="62">
                  <c:v>53.108536508587328</c:v>
                </c:pt>
                <c:pt idx="63">
                  <c:v>44.959456410064924</c:v>
                </c:pt>
                <c:pt idx="64">
                  <c:v>36.810376311542548</c:v>
                </c:pt>
                <c:pt idx="65">
                  <c:v>28.661296213020201</c:v>
                </c:pt>
                <c:pt idx="66">
                  <c:v>20.512216114497846</c:v>
                </c:pt>
                <c:pt idx="67">
                  <c:v>18.553492229266826</c:v>
                </c:pt>
                <c:pt idx="68">
                  <c:v>16.594768344035813</c:v>
                </c:pt>
                <c:pt idx="69">
                  <c:v>46.135888920184499</c:v>
                </c:pt>
                <c:pt idx="70">
                  <c:v>75.677009496333156</c:v>
                </c:pt>
                <c:pt idx="71">
                  <c:v>105.21813007248173</c:v>
                </c:pt>
                <c:pt idx="72">
                  <c:v>105.21813007248173</c:v>
                </c:pt>
                <c:pt idx="73">
                  <c:v>35.396858668850861</c:v>
                </c:pt>
                <c:pt idx="74">
                  <c:v>42.764705134812438</c:v>
                </c:pt>
                <c:pt idx="75">
                  <c:v>50.132551600774029</c:v>
                </c:pt>
                <c:pt idx="76">
                  <c:v>57.500398066735556</c:v>
                </c:pt>
                <c:pt idx="77">
                  <c:v>64.868244532697119</c:v>
                </c:pt>
                <c:pt idx="78">
                  <c:v>72.236090998658682</c:v>
                </c:pt>
                <c:pt idx="79">
                  <c:v>53.506806356633383</c:v>
                </c:pt>
                <c:pt idx="80">
                  <c:v>34.777521714608149</c:v>
                </c:pt>
                <c:pt idx="81">
                  <c:v>16.048237072582832</c:v>
                </c:pt>
                <c:pt idx="82">
                  <c:v>16.332734931570219</c:v>
                </c:pt>
                <c:pt idx="83">
                  <c:v>16.617232790557601</c:v>
                </c:pt>
                <c:pt idx="84">
                  <c:v>16.901730649544966</c:v>
                </c:pt>
                <c:pt idx="85">
                  <c:v>17.186228508532331</c:v>
                </c:pt>
                <c:pt idx="86">
                  <c:v>25.478404153398824</c:v>
                </c:pt>
                <c:pt idx="87">
                  <c:v>33.770579798265288</c:v>
                </c:pt>
                <c:pt idx="88">
                  <c:v>51.876612434693186</c:v>
                </c:pt>
                <c:pt idx="89">
                  <c:v>51.876612434693186</c:v>
                </c:pt>
                <c:pt idx="90">
                  <c:v>51.876612434693186</c:v>
                </c:pt>
                <c:pt idx="91">
                  <c:v>51.876612434693186</c:v>
                </c:pt>
                <c:pt idx="92">
                  <c:v>51.876612434693186</c:v>
                </c:pt>
                <c:pt idx="93">
                  <c:v>14.96010893030696</c:v>
                </c:pt>
                <c:pt idx="94">
                  <c:v>26.450358641125209</c:v>
                </c:pt>
                <c:pt idx="95">
                  <c:v>23.266518578346496</c:v>
                </c:pt>
                <c:pt idx="96">
                  <c:v>20.082678515567778</c:v>
                </c:pt>
                <c:pt idx="97">
                  <c:v>19.842179092780487</c:v>
                </c:pt>
                <c:pt idx="98">
                  <c:v>19.601679669993171</c:v>
                </c:pt>
                <c:pt idx="99">
                  <c:v>19.361180247205859</c:v>
                </c:pt>
                <c:pt idx="100">
                  <c:v>19.120680824418535</c:v>
                </c:pt>
                <c:pt idx="101">
                  <c:v>18.880181401631216</c:v>
                </c:pt>
                <c:pt idx="102">
                  <c:v>22.125222748785458</c:v>
                </c:pt>
                <c:pt idx="103">
                  <c:v>18.043714714608054</c:v>
                </c:pt>
                <c:pt idx="104">
                  <c:v>13.962206680430644</c:v>
                </c:pt>
                <c:pt idx="105">
                  <c:v>13.962206680430644</c:v>
                </c:pt>
                <c:pt idx="106">
                  <c:v>13.962206680430644</c:v>
                </c:pt>
                <c:pt idx="107">
                  <c:v>13.962206680430644</c:v>
                </c:pt>
                <c:pt idx="108">
                  <c:v>13.962206680430644</c:v>
                </c:pt>
                <c:pt idx="109">
                  <c:v>11.734538287783399</c:v>
                </c:pt>
                <c:pt idx="110">
                  <c:v>10.677654505292669</c:v>
                </c:pt>
                <c:pt idx="111">
                  <c:v>9.6207707228019199</c:v>
                </c:pt>
                <c:pt idx="112">
                  <c:v>8.563886940311189</c:v>
                </c:pt>
                <c:pt idx="113">
                  <c:v>8.2570063717417206</c:v>
                </c:pt>
                <c:pt idx="114">
                  <c:v>7.4708776296210404</c:v>
                </c:pt>
                <c:pt idx="115">
                  <c:v>6.6847488875003602</c:v>
                </c:pt>
                <c:pt idx="116">
                  <c:v>5.898620145379688</c:v>
                </c:pt>
                <c:pt idx="117">
                  <c:v>7.0332250836048873</c:v>
                </c:pt>
                <c:pt idx="118">
                  <c:v>7.3861426415792764</c:v>
                </c:pt>
                <c:pt idx="119">
                  <c:v>7.7390601995536752</c:v>
                </c:pt>
                <c:pt idx="120">
                  <c:v>8.2162108580663578</c:v>
                </c:pt>
                <c:pt idx="121">
                  <c:v>8.6933615165790492</c:v>
                </c:pt>
                <c:pt idx="122">
                  <c:v>9.1705121750917407</c:v>
                </c:pt>
                <c:pt idx="123">
                  <c:v>9.6476628336044286</c:v>
                </c:pt>
                <c:pt idx="124">
                  <c:v>10.124813492117111</c:v>
                </c:pt>
                <c:pt idx="125">
                  <c:v>10.60196415062981</c:v>
                </c:pt>
                <c:pt idx="126">
                  <c:v>10.763645872034958</c:v>
                </c:pt>
                <c:pt idx="127">
                  <c:v>10.925327593440089</c:v>
                </c:pt>
                <c:pt idx="128">
                  <c:v>10.758248951048378</c:v>
                </c:pt>
                <c:pt idx="129">
                  <c:v>10.528377084503083</c:v>
                </c:pt>
                <c:pt idx="130">
                  <c:v>10.298505217957803</c:v>
                </c:pt>
                <c:pt idx="131">
                  <c:v>10.068633351412515</c:v>
                </c:pt>
                <c:pt idx="132">
                  <c:v>9.8387614848672218</c:v>
                </c:pt>
                <c:pt idx="133">
                  <c:v>9.6088896183219443</c:v>
                </c:pt>
                <c:pt idx="134">
                  <c:v>8.759591854352859</c:v>
                </c:pt>
                <c:pt idx="135">
                  <c:v>7.91029409038378</c:v>
                </c:pt>
                <c:pt idx="136">
                  <c:v>7.0609963264146955</c:v>
                </c:pt>
                <c:pt idx="137">
                  <c:v>6.2116985624456174</c:v>
                </c:pt>
                <c:pt idx="138">
                  <c:v>5.3624007984765303</c:v>
                </c:pt>
                <c:pt idx="139">
                  <c:v>4.5131030345074494</c:v>
                </c:pt>
                <c:pt idx="140">
                  <c:v>3.6638052705383699</c:v>
                </c:pt>
                <c:pt idx="141">
                  <c:v>7.5585616134986013</c:v>
                </c:pt>
                <c:pt idx="142">
                  <c:v>6.4233438881191987</c:v>
                </c:pt>
                <c:pt idx="143">
                  <c:v>5.2881261627397942</c:v>
                </c:pt>
                <c:pt idx="144">
                  <c:v>5.185639316375271</c:v>
                </c:pt>
                <c:pt idx="145">
                  <c:v>5.083152470010754</c:v>
                </c:pt>
                <c:pt idx="146">
                  <c:v>4.9806656236462379</c:v>
                </c:pt>
                <c:pt idx="147">
                  <c:v>4.8781787772817156</c:v>
                </c:pt>
                <c:pt idx="148">
                  <c:v>5.7266256128885384</c:v>
                </c:pt>
                <c:pt idx="149">
                  <c:v>6.575072448495356</c:v>
                </c:pt>
                <c:pt idx="150">
                  <c:v>7.4235192841021771</c:v>
                </c:pt>
                <c:pt idx="151">
                  <c:v>7.1198121313200389</c:v>
                </c:pt>
                <c:pt idx="152">
                  <c:v>6.8161049785378953</c:v>
                </c:pt>
                <c:pt idx="153">
                  <c:v>6.5123978257557615</c:v>
                </c:pt>
                <c:pt idx="154">
                  <c:v>6.2086906729736295</c:v>
                </c:pt>
                <c:pt idx="155">
                  <c:v>5.9049835201914807</c:v>
                </c:pt>
                <c:pt idx="156">
                  <c:v>5.3490767955018317</c:v>
                </c:pt>
                <c:pt idx="157">
                  <c:v>4.7931700708121694</c:v>
                </c:pt>
                <c:pt idx="158">
                  <c:v>4.7079606334465067</c:v>
                </c:pt>
                <c:pt idx="159">
                  <c:v>4.6227511960808441</c:v>
                </c:pt>
                <c:pt idx="160">
                  <c:v>4.5375417587151805</c:v>
                </c:pt>
                <c:pt idx="161">
                  <c:v>4.4523323213495187</c:v>
                </c:pt>
                <c:pt idx="162">
                  <c:v>4.3671228839838552</c:v>
                </c:pt>
                <c:pt idx="163">
                  <c:v>3.7306509742732619</c:v>
                </c:pt>
                <c:pt idx="164">
                  <c:v>3.0941790645626739</c:v>
                </c:pt>
                <c:pt idx="165">
                  <c:v>3.1999372248408382</c:v>
                </c:pt>
                <c:pt idx="166">
                  <c:v>3.3056953851189994</c:v>
                </c:pt>
                <c:pt idx="167">
                  <c:v>3.4114535453971637</c:v>
                </c:pt>
                <c:pt idx="168">
                  <c:v>3.5172117056753294</c:v>
                </c:pt>
                <c:pt idx="169">
                  <c:v>3.6229698659534919</c:v>
                </c:pt>
                <c:pt idx="170">
                  <c:v>2.7488779912088557</c:v>
                </c:pt>
                <c:pt idx="171">
                  <c:v>1.8747861164642201</c:v>
                </c:pt>
                <c:pt idx="172">
                  <c:v>2.1250295032630677</c:v>
                </c:pt>
                <c:pt idx="173">
                  <c:v>2.3752728900619187</c:v>
                </c:pt>
                <c:pt idx="174">
                  <c:v>2.6255162768607692</c:v>
                </c:pt>
                <c:pt idx="175">
                  <c:v>2.875759663659617</c:v>
                </c:pt>
                <c:pt idx="176">
                  <c:v>3.1260030504584688</c:v>
                </c:pt>
                <c:pt idx="177">
                  <c:v>2.7998681322278607</c:v>
                </c:pt>
                <c:pt idx="178">
                  <c:v>2.4737332139972588</c:v>
                </c:pt>
                <c:pt idx="179">
                  <c:v>2.5210197608351512</c:v>
                </c:pt>
                <c:pt idx="180">
                  <c:v>2.5683063076730432</c:v>
                </c:pt>
                <c:pt idx="181">
                  <c:v>2.6155928545109375</c:v>
                </c:pt>
                <c:pt idx="182">
                  <c:v>2.6628794013488273</c:v>
                </c:pt>
                <c:pt idx="183">
                  <c:v>2.6797869841220607</c:v>
                </c:pt>
                <c:pt idx="184">
                  <c:v>2.6966945668952933</c:v>
                </c:pt>
                <c:pt idx="185">
                  <c:v>2.7136021496685228</c:v>
                </c:pt>
                <c:pt idx="186">
                  <c:v>2.7305097324417567</c:v>
                </c:pt>
                <c:pt idx="187">
                  <c:v>2.7474173152149879</c:v>
                </c:pt>
                <c:pt idx="188">
                  <c:v>2.7643248979882196</c:v>
                </c:pt>
                <c:pt idx="189">
                  <c:v>2.781232480761449</c:v>
                </c:pt>
                <c:pt idx="190">
                  <c:v>2.7981400635346807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Fertlizer</c:v>
                </c:pt>
              </c:strCache>
            </c:strRef>
          </c:tx>
          <c:spPr>
            <a:ln>
              <a:prstDash val="lgDashDot"/>
            </a:ln>
          </c:spPr>
          <c:marker>
            <c:symbol val="none"/>
          </c:marker>
          <c:cat>
            <c:numRef>
              <c:f>Sheet1!$A$2:$A$192</c:f>
              <c:numCache>
                <c:formatCode>m/d/yyyy</c:formatCode>
                <c:ptCount val="191"/>
                <c:pt idx="0">
                  <c:v>41730</c:v>
                </c:pt>
                <c:pt idx="1">
                  <c:v>41731</c:v>
                </c:pt>
                <c:pt idx="2">
                  <c:v>41732</c:v>
                </c:pt>
                <c:pt idx="3">
                  <c:v>41733</c:v>
                </c:pt>
                <c:pt idx="4">
                  <c:v>41734</c:v>
                </c:pt>
                <c:pt idx="5">
                  <c:v>41735</c:v>
                </c:pt>
                <c:pt idx="6">
                  <c:v>41736</c:v>
                </c:pt>
                <c:pt idx="7">
                  <c:v>41737</c:v>
                </c:pt>
                <c:pt idx="8">
                  <c:v>41738</c:v>
                </c:pt>
                <c:pt idx="9">
                  <c:v>41739</c:v>
                </c:pt>
                <c:pt idx="10">
                  <c:v>41740</c:v>
                </c:pt>
                <c:pt idx="11">
                  <c:v>41741</c:v>
                </c:pt>
                <c:pt idx="12">
                  <c:v>41742</c:v>
                </c:pt>
                <c:pt idx="13">
                  <c:v>41743</c:v>
                </c:pt>
                <c:pt idx="14">
                  <c:v>41744</c:v>
                </c:pt>
                <c:pt idx="15">
                  <c:v>41745</c:v>
                </c:pt>
                <c:pt idx="16">
                  <c:v>41746</c:v>
                </c:pt>
                <c:pt idx="17">
                  <c:v>41747</c:v>
                </c:pt>
                <c:pt idx="18">
                  <c:v>41748</c:v>
                </c:pt>
                <c:pt idx="19">
                  <c:v>41749</c:v>
                </c:pt>
                <c:pt idx="20">
                  <c:v>41750</c:v>
                </c:pt>
                <c:pt idx="21">
                  <c:v>41751</c:v>
                </c:pt>
                <c:pt idx="22">
                  <c:v>41752</c:v>
                </c:pt>
                <c:pt idx="23">
                  <c:v>41753</c:v>
                </c:pt>
                <c:pt idx="24">
                  <c:v>41754</c:v>
                </c:pt>
                <c:pt idx="25">
                  <c:v>41755</c:v>
                </c:pt>
                <c:pt idx="26">
                  <c:v>41756</c:v>
                </c:pt>
                <c:pt idx="27">
                  <c:v>41757</c:v>
                </c:pt>
                <c:pt idx="28">
                  <c:v>41758</c:v>
                </c:pt>
                <c:pt idx="29">
                  <c:v>41759</c:v>
                </c:pt>
                <c:pt idx="30">
                  <c:v>41760</c:v>
                </c:pt>
                <c:pt idx="31">
                  <c:v>41761</c:v>
                </c:pt>
                <c:pt idx="32">
                  <c:v>41762</c:v>
                </c:pt>
                <c:pt idx="33">
                  <c:v>41763</c:v>
                </c:pt>
                <c:pt idx="34">
                  <c:v>41764</c:v>
                </c:pt>
                <c:pt idx="35">
                  <c:v>41765</c:v>
                </c:pt>
                <c:pt idx="36">
                  <c:v>41766</c:v>
                </c:pt>
                <c:pt idx="37">
                  <c:v>41767</c:v>
                </c:pt>
                <c:pt idx="38">
                  <c:v>41768</c:v>
                </c:pt>
                <c:pt idx="39">
                  <c:v>41769</c:v>
                </c:pt>
                <c:pt idx="40">
                  <c:v>41770</c:v>
                </c:pt>
                <c:pt idx="41">
                  <c:v>41771</c:v>
                </c:pt>
                <c:pt idx="42">
                  <c:v>41772</c:v>
                </c:pt>
                <c:pt idx="43">
                  <c:v>41773</c:v>
                </c:pt>
                <c:pt idx="44">
                  <c:v>41774</c:v>
                </c:pt>
                <c:pt idx="45">
                  <c:v>41775</c:v>
                </c:pt>
                <c:pt idx="46">
                  <c:v>41776</c:v>
                </c:pt>
                <c:pt idx="47">
                  <c:v>41777</c:v>
                </c:pt>
                <c:pt idx="48">
                  <c:v>41778</c:v>
                </c:pt>
                <c:pt idx="49">
                  <c:v>41779</c:v>
                </c:pt>
                <c:pt idx="50">
                  <c:v>41780</c:v>
                </c:pt>
                <c:pt idx="51">
                  <c:v>41781</c:v>
                </c:pt>
                <c:pt idx="52">
                  <c:v>41781</c:v>
                </c:pt>
                <c:pt idx="53">
                  <c:v>41782</c:v>
                </c:pt>
                <c:pt idx="54">
                  <c:v>41783</c:v>
                </c:pt>
                <c:pt idx="55">
                  <c:v>41784</c:v>
                </c:pt>
                <c:pt idx="56">
                  <c:v>41785</c:v>
                </c:pt>
                <c:pt idx="57">
                  <c:v>41786</c:v>
                </c:pt>
                <c:pt idx="58">
                  <c:v>41787</c:v>
                </c:pt>
                <c:pt idx="59">
                  <c:v>41788</c:v>
                </c:pt>
                <c:pt idx="60">
                  <c:v>41788</c:v>
                </c:pt>
                <c:pt idx="61">
                  <c:v>41789</c:v>
                </c:pt>
                <c:pt idx="62">
                  <c:v>41790</c:v>
                </c:pt>
                <c:pt idx="63">
                  <c:v>41791</c:v>
                </c:pt>
                <c:pt idx="64">
                  <c:v>41792</c:v>
                </c:pt>
                <c:pt idx="65">
                  <c:v>41793</c:v>
                </c:pt>
                <c:pt idx="66">
                  <c:v>41794</c:v>
                </c:pt>
                <c:pt idx="67">
                  <c:v>41795</c:v>
                </c:pt>
                <c:pt idx="68">
                  <c:v>41796</c:v>
                </c:pt>
                <c:pt idx="69">
                  <c:v>41797</c:v>
                </c:pt>
                <c:pt idx="70">
                  <c:v>41798</c:v>
                </c:pt>
                <c:pt idx="71">
                  <c:v>41799</c:v>
                </c:pt>
                <c:pt idx="72">
                  <c:v>41800</c:v>
                </c:pt>
                <c:pt idx="73">
                  <c:v>41801</c:v>
                </c:pt>
                <c:pt idx="74">
                  <c:v>41802</c:v>
                </c:pt>
                <c:pt idx="75">
                  <c:v>41803</c:v>
                </c:pt>
                <c:pt idx="76">
                  <c:v>41804</c:v>
                </c:pt>
                <c:pt idx="77">
                  <c:v>41805</c:v>
                </c:pt>
                <c:pt idx="78">
                  <c:v>41806</c:v>
                </c:pt>
                <c:pt idx="79">
                  <c:v>41807</c:v>
                </c:pt>
                <c:pt idx="80">
                  <c:v>41808</c:v>
                </c:pt>
                <c:pt idx="81">
                  <c:v>41809</c:v>
                </c:pt>
                <c:pt idx="82">
                  <c:v>41810</c:v>
                </c:pt>
                <c:pt idx="83">
                  <c:v>41811</c:v>
                </c:pt>
                <c:pt idx="84">
                  <c:v>41812</c:v>
                </c:pt>
                <c:pt idx="85">
                  <c:v>41813</c:v>
                </c:pt>
                <c:pt idx="86">
                  <c:v>41814</c:v>
                </c:pt>
                <c:pt idx="87">
                  <c:v>41815</c:v>
                </c:pt>
                <c:pt idx="88">
                  <c:v>41815</c:v>
                </c:pt>
                <c:pt idx="89">
                  <c:v>41816</c:v>
                </c:pt>
                <c:pt idx="90">
                  <c:v>41817</c:v>
                </c:pt>
                <c:pt idx="91">
                  <c:v>41818</c:v>
                </c:pt>
                <c:pt idx="92">
                  <c:v>41819</c:v>
                </c:pt>
                <c:pt idx="93">
                  <c:v>41820</c:v>
                </c:pt>
                <c:pt idx="94">
                  <c:v>41820</c:v>
                </c:pt>
                <c:pt idx="95">
                  <c:v>41821</c:v>
                </c:pt>
                <c:pt idx="96">
                  <c:v>41822</c:v>
                </c:pt>
                <c:pt idx="97">
                  <c:v>41823</c:v>
                </c:pt>
                <c:pt idx="98">
                  <c:v>41824</c:v>
                </c:pt>
                <c:pt idx="99">
                  <c:v>41825</c:v>
                </c:pt>
                <c:pt idx="100">
                  <c:v>41826</c:v>
                </c:pt>
                <c:pt idx="101">
                  <c:v>41827</c:v>
                </c:pt>
                <c:pt idx="102">
                  <c:v>41827</c:v>
                </c:pt>
                <c:pt idx="103">
                  <c:v>41828</c:v>
                </c:pt>
                <c:pt idx="104">
                  <c:v>41829</c:v>
                </c:pt>
                <c:pt idx="105">
                  <c:v>41830</c:v>
                </c:pt>
                <c:pt idx="106">
                  <c:v>41831</c:v>
                </c:pt>
                <c:pt idx="107">
                  <c:v>41832</c:v>
                </c:pt>
                <c:pt idx="108">
                  <c:v>41833</c:v>
                </c:pt>
                <c:pt idx="109">
                  <c:v>41834</c:v>
                </c:pt>
                <c:pt idx="110">
                  <c:v>41835</c:v>
                </c:pt>
                <c:pt idx="111">
                  <c:v>41836</c:v>
                </c:pt>
                <c:pt idx="112">
                  <c:v>41837</c:v>
                </c:pt>
                <c:pt idx="113">
                  <c:v>41838</c:v>
                </c:pt>
                <c:pt idx="114">
                  <c:v>41839</c:v>
                </c:pt>
                <c:pt idx="115">
                  <c:v>41840</c:v>
                </c:pt>
                <c:pt idx="116">
                  <c:v>41841</c:v>
                </c:pt>
                <c:pt idx="117">
                  <c:v>41841</c:v>
                </c:pt>
                <c:pt idx="118">
                  <c:v>41842</c:v>
                </c:pt>
                <c:pt idx="119">
                  <c:v>41843</c:v>
                </c:pt>
                <c:pt idx="120">
                  <c:v>41844</c:v>
                </c:pt>
                <c:pt idx="121">
                  <c:v>41845</c:v>
                </c:pt>
                <c:pt idx="122">
                  <c:v>41846</c:v>
                </c:pt>
                <c:pt idx="123">
                  <c:v>41847</c:v>
                </c:pt>
                <c:pt idx="124">
                  <c:v>41848</c:v>
                </c:pt>
                <c:pt idx="125">
                  <c:v>41849</c:v>
                </c:pt>
                <c:pt idx="126">
                  <c:v>41850</c:v>
                </c:pt>
                <c:pt idx="127">
                  <c:v>41851</c:v>
                </c:pt>
                <c:pt idx="128">
                  <c:v>41851</c:v>
                </c:pt>
                <c:pt idx="129">
                  <c:v>41852</c:v>
                </c:pt>
                <c:pt idx="130">
                  <c:v>41853</c:v>
                </c:pt>
                <c:pt idx="131">
                  <c:v>41854</c:v>
                </c:pt>
                <c:pt idx="132">
                  <c:v>41855</c:v>
                </c:pt>
                <c:pt idx="133">
                  <c:v>41856</c:v>
                </c:pt>
                <c:pt idx="134">
                  <c:v>41857</c:v>
                </c:pt>
                <c:pt idx="135">
                  <c:v>41858</c:v>
                </c:pt>
                <c:pt idx="136">
                  <c:v>41859</c:v>
                </c:pt>
                <c:pt idx="137">
                  <c:v>41860</c:v>
                </c:pt>
                <c:pt idx="138">
                  <c:v>41861</c:v>
                </c:pt>
                <c:pt idx="139">
                  <c:v>41862</c:v>
                </c:pt>
                <c:pt idx="140">
                  <c:v>41863</c:v>
                </c:pt>
                <c:pt idx="141">
                  <c:v>41863</c:v>
                </c:pt>
                <c:pt idx="142">
                  <c:v>41864</c:v>
                </c:pt>
                <c:pt idx="143">
                  <c:v>41865</c:v>
                </c:pt>
                <c:pt idx="144">
                  <c:v>41866</c:v>
                </c:pt>
                <c:pt idx="145">
                  <c:v>41867</c:v>
                </c:pt>
                <c:pt idx="146">
                  <c:v>41868</c:v>
                </c:pt>
                <c:pt idx="147">
                  <c:v>41869</c:v>
                </c:pt>
                <c:pt idx="148">
                  <c:v>41870</c:v>
                </c:pt>
                <c:pt idx="149">
                  <c:v>41871</c:v>
                </c:pt>
                <c:pt idx="150">
                  <c:v>41872</c:v>
                </c:pt>
                <c:pt idx="151">
                  <c:v>41873</c:v>
                </c:pt>
                <c:pt idx="152">
                  <c:v>41874</c:v>
                </c:pt>
                <c:pt idx="153">
                  <c:v>41875</c:v>
                </c:pt>
                <c:pt idx="154">
                  <c:v>41876</c:v>
                </c:pt>
                <c:pt idx="155">
                  <c:v>41877</c:v>
                </c:pt>
                <c:pt idx="156">
                  <c:v>41878</c:v>
                </c:pt>
                <c:pt idx="157">
                  <c:v>41879</c:v>
                </c:pt>
                <c:pt idx="158">
                  <c:v>41880</c:v>
                </c:pt>
                <c:pt idx="159">
                  <c:v>41881</c:v>
                </c:pt>
                <c:pt idx="160">
                  <c:v>41882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41888</c:v>
                </c:pt>
                <c:pt idx="167">
                  <c:v>41889</c:v>
                </c:pt>
                <c:pt idx="168">
                  <c:v>41890</c:v>
                </c:pt>
                <c:pt idx="169">
                  <c:v>41891</c:v>
                </c:pt>
                <c:pt idx="170">
                  <c:v>41892</c:v>
                </c:pt>
                <c:pt idx="171">
                  <c:v>41893</c:v>
                </c:pt>
                <c:pt idx="172">
                  <c:v>41894</c:v>
                </c:pt>
                <c:pt idx="173">
                  <c:v>41895</c:v>
                </c:pt>
                <c:pt idx="174">
                  <c:v>41896</c:v>
                </c:pt>
                <c:pt idx="175">
                  <c:v>41897</c:v>
                </c:pt>
                <c:pt idx="176">
                  <c:v>41898</c:v>
                </c:pt>
                <c:pt idx="177">
                  <c:v>41899</c:v>
                </c:pt>
                <c:pt idx="178">
                  <c:v>41900</c:v>
                </c:pt>
                <c:pt idx="179">
                  <c:v>41901</c:v>
                </c:pt>
                <c:pt idx="180">
                  <c:v>41902</c:v>
                </c:pt>
                <c:pt idx="181">
                  <c:v>41903</c:v>
                </c:pt>
                <c:pt idx="182">
                  <c:v>41904</c:v>
                </c:pt>
                <c:pt idx="183">
                  <c:v>41905</c:v>
                </c:pt>
                <c:pt idx="184">
                  <c:v>41906</c:v>
                </c:pt>
                <c:pt idx="185">
                  <c:v>41907</c:v>
                </c:pt>
                <c:pt idx="186">
                  <c:v>41908</c:v>
                </c:pt>
                <c:pt idx="187">
                  <c:v>41909</c:v>
                </c:pt>
                <c:pt idx="188">
                  <c:v>41910</c:v>
                </c:pt>
                <c:pt idx="189">
                  <c:v>41911</c:v>
                </c:pt>
                <c:pt idx="190">
                  <c:v>41912</c:v>
                </c:pt>
              </c:numCache>
            </c:numRef>
          </c:cat>
          <c:val>
            <c:numRef>
              <c:f>Sheet1!$F$2:$F$192</c:f>
              <c:numCache>
                <c:formatCode>0.000</c:formatCode>
                <c:ptCount val="191"/>
                <c:pt idx="0">
                  <c:v>1.590927536302958</c:v>
                </c:pt>
                <c:pt idx="1">
                  <c:v>1.6258333479658988</c:v>
                </c:pt>
                <c:pt idx="2">
                  <c:v>1.6607391596288414</c:v>
                </c:pt>
                <c:pt idx="3">
                  <c:v>1.6013500577381841</c:v>
                </c:pt>
                <c:pt idx="4">
                  <c:v>1.5419609558475278</c:v>
                </c:pt>
                <c:pt idx="5">
                  <c:v>1.4825718539568722</c:v>
                </c:pt>
                <c:pt idx="6">
                  <c:v>1.4231827520662157</c:v>
                </c:pt>
                <c:pt idx="7">
                  <c:v>1.3637936501755588</c:v>
                </c:pt>
                <c:pt idx="8">
                  <c:v>1.3044045482849018</c:v>
                </c:pt>
                <c:pt idx="9">
                  <c:v>1.327811614170572</c:v>
                </c:pt>
                <c:pt idx="10">
                  <c:v>1.3512186800562425</c:v>
                </c:pt>
                <c:pt idx="11">
                  <c:v>1.3746257459419127</c:v>
                </c:pt>
                <c:pt idx="12">
                  <c:v>1.3980328118275833</c:v>
                </c:pt>
                <c:pt idx="13">
                  <c:v>1.4214398777132518</c:v>
                </c:pt>
                <c:pt idx="14">
                  <c:v>1.6979278985984758</c:v>
                </c:pt>
                <c:pt idx="15">
                  <c:v>1.9744159194837021</c:v>
                </c:pt>
                <c:pt idx="16">
                  <c:v>2.2509039403689246</c:v>
                </c:pt>
                <c:pt idx="17">
                  <c:v>2.5273919612541498</c:v>
                </c:pt>
                <c:pt idx="18">
                  <c:v>2.8038799821393732</c:v>
                </c:pt>
                <c:pt idx="19">
                  <c:v>3.0803680030245966</c:v>
                </c:pt>
                <c:pt idx="20">
                  <c:v>3.3568560239098169</c:v>
                </c:pt>
                <c:pt idx="21">
                  <c:v>3.6333440447950451</c:v>
                </c:pt>
                <c:pt idx="22">
                  <c:v>3.9098320656802672</c:v>
                </c:pt>
                <c:pt idx="23">
                  <c:v>4.1863200865654893</c:v>
                </c:pt>
                <c:pt idx="24">
                  <c:v>4.4628081074507158</c:v>
                </c:pt>
                <c:pt idx="25">
                  <c:v>4.7392961283359414</c:v>
                </c:pt>
                <c:pt idx="26">
                  <c:v>5.0157841492211626</c:v>
                </c:pt>
                <c:pt idx="27">
                  <c:v>5.2922721701063873</c:v>
                </c:pt>
                <c:pt idx="28">
                  <c:v>5.5687601909916129</c:v>
                </c:pt>
                <c:pt idx="29">
                  <c:v>5.8452482118768376</c:v>
                </c:pt>
                <c:pt idx="30">
                  <c:v>6.1217362327620553</c:v>
                </c:pt>
                <c:pt idx="31">
                  <c:v>6.3982242536472809</c:v>
                </c:pt>
                <c:pt idx="32">
                  <c:v>5.4236631019187929</c:v>
                </c:pt>
                <c:pt idx="33">
                  <c:v>4.4491019501902915</c:v>
                </c:pt>
                <c:pt idx="34">
                  <c:v>3.4745407984617982</c:v>
                </c:pt>
                <c:pt idx="35">
                  <c:v>2.4999796467333013</c:v>
                </c:pt>
                <c:pt idx="36">
                  <c:v>1.525418495004804</c:v>
                </c:pt>
                <c:pt idx="37">
                  <c:v>1.5521349246138507</c:v>
                </c:pt>
                <c:pt idx="38">
                  <c:v>1.5788513542228955</c:v>
                </c:pt>
                <c:pt idx="39">
                  <c:v>1.6055677838319413</c:v>
                </c:pt>
                <c:pt idx="40">
                  <c:v>1.6322842134409861</c:v>
                </c:pt>
                <c:pt idx="41">
                  <c:v>1.6590006430500324</c:v>
                </c:pt>
                <c:pt idx="42">
                  <c:v>1.6857170726590784</c:v>
                </c:pt>
                <c:pt idx="43">
                  <c:v>1.7124335022681236</c:v>
                </c:pt>
                <c:pt idx="44">
                  <c:v>1.739149931877169</c:v>
                </c:pt>
                <c:pt idx="45">
                  <c:v>1.9418400703665537</c:v>
                </c:pt>
                <c:pt idx="46">
                  <c:v>2.1445302088559406</c:v>
                </c:pt>
                <c:pt idx="47">
                  <c:v>2.3472203473453219</c:v>
                </c:pt>
                <c:pt idx="48">
                  <c:v>2.5499104858347037</c:v>
                </c:pt>
                <c:pt idx="49">
                  <c:v>2.7526006243240864</c:v>
                </c:pt>
                <c:pt idx="50">
                  <c:v>2.9552907628134735</c:v>
                </c:pt>
                <c:pt idx="51">
                  <c:v>3.1579809013028575</c:v>
                </c:pt>
                <c:pt idx="52">
                  <c:v>6.294995181939731</c:v>
                </c:pt>
                <c:pt idx="53">
                  <c:v>4.4131707135725904</c:v>
                </c:pt>
                <c:pt idx="54">
                  <c:v>7.1431700718654767</c:v>
                </c:pt>
                <c:pt idx="55">
                  <c:v>9.8731694301583701</c:v>
                </c:pt>
                <c:pt idx="56">
                  <c:v>12.603168788451253</c:v>
                </c:pt>
                <c:pt idx="57">
                  <c:v>15.333168146744148</c:v>
                </c:pt>
                <c:pt idx="58">
                  <c:v>18.063167505037029</c:v>
                </c:pt>
                <c:pt idx="59">
                  <c:v>20.793166863329915</c:v>
                </c:pt>
                <c:pt idx="60">
                  <c:v>34.892936257644145</c:v>
                </c:pt>
                <c:pt idx="61">
                  <c:v>14.367126815978661</c:v>
                </c:pt>
                <c:pt idx="62">
                  <c:v>12.339937039676991</c:v>
                </c:pt>
                <c:pt idx="63">
                  <c:v>10.312747263375321</c:v>
                </c:pt>
                <c:pt idx="64">
                  <c:v>8.2855574870736426</c:v>
                </c:pt>
                <c:pt idx="65">
                  <c:v>6.2583677107719744</c:v>
                </c:pt>
                <c:pt idx="66">
                  <c:v>4.2311779344703035</c:v>
                </c:pt>
                <c:pt idx="67">
                  <c:v>3.5123603089395394</c:v>
                </c:pt>
                <c:pt idx="68">
                  <c:v>2.7935426834087767</c:v>
                </c:pt>
                <c:pt idx="69">
                  <c:v>15.8789182511379</c:v>
                </c:pt>
                <c:pt idx="70">
                  <c:v>28.964293818867016</c:v>
                </c:pt>
                <c:pt idx="71">
                  <c:v>42.049669386596115</c:v>
                </c:pt>
                <c:pt idx="72">
                  <c:v>42.049669386596115</c:v>
                </c:pt>
                <c:pt idx="73">
                  <c:v>11.55873846530675</c:v>
                </c:pt>
                <c:pt idx="74">
                  <c:v>12.791484788394451</c:v>
                </c:pt>
                <c:pt idx="75">
                  <c:v>14.024231111482163</c:v>
                </c:pt>
                <c:pt idx="76">
                  <c:v>15.256977434569867</c:v>
                </c:pt>
                <c:pt idx="77">
                  <c:v>16.489723757657572</c:v>
                </c:pt>
                <c:pt idx="78">
                  <c:v>17.722470080745257</c:v>
                </c:pt>
                <c:pt idx="79">
                  <c:v>14.97592615387742</c:v>
                </c:pt>
                <c:pt idx="80">
                  <c:v>12.229382227009557</c:v>
                </c:pt>
                <c:pt idx="81">
                  <c:v>9.4828383001416974</c:v>
                </c:pt>
                <c:pt idx="82">
                  <c:v>7.7187383304442667</c:v>
                </c:pt>
                <c:pt idx="83">
                  <c:v>5.9546383607468325</c:v>
                </c:pt>
                <c:pt idx="84">
                  <c:v>4.1905383910493992</c:v>
                </c:pt>
                <c:pt idx="85">
                  <c:v>2.4264384213519725</c:v>
                </c:pt>
                <c:pt idx="86">
                  <c:v>10.842040870580904</c:v>
                </c:pt>
                <c:pt idx="87">
                  <c:v>19.257643319809823</c:v>
                </c:pt>
                <c:pt idx="88">
                  <c:v>31.764859565070132</c:v>
                </c:pt>
                <c:pt idx="89">
                  <c:v>31.764859565070132</c:v>
                </c:pt>
                <c:pt idx="90">
                  <c:v>31.764859565070132</c:v>
                </c:pt>
                <c:pt idx="91">
                  <c:v>31.764859565070132</c:v>
                </c:pt>
                <c:pt idx="92">
                  <c:v>31.764859565070132</c:v>
                </c:pt>
                <c:pt idx="93">
                  <c:v>15.178241963324352</c:v>
                </c:pt>
                <c:pt idx="94">
                  <c:v>19.975625998151866</c:v>
                </c:pt>
                <c:pt idx="95">
                  <c:v>13.913902537238211</c:v>
                </c:pt>
                <c:pt idx="96">
                  <c:v>7.8521790763245294</c:v>
                </c:pt>
                <c:pt idx="97">
                  <c:v>9.0407032705475903</c:v>
                </c:pt>
                <c:pt idx="98">
                  <c:v>10.229227464770643</c:v>
                </c:pt>
                <c:pt idx="99">
                  <c:v>11.417751658993712</c:v>
                </c:pt>
                <c:pt idx="100">
                  <c:v>12.606275853216768</c:v>
                </c:pt>
                <c:pt idx="101">
                  <c:v>13.794800047439825</c:v>
                </c:pt>
                <c:pt idx="102">
                  <c:v>14.826483333875014</c:v>
                </c:pt>
                <c:pt idx="103">
                  <c:v>10.171096903852561</c:v>
                </c:pt>
                <c:pt idx="104">
                  <c:v>5.5157104738301159</c:v>
                </c:pt>
                <c:pt idx="105">
                  <c:v>5.5157104738301159</c:v>
                </c:pt>
                <c:pt idx="106">
                  <c:v>5.5157104738301159</c:v>
                </c:pt>
                <c:pt idx="107">
                  <c:v>5.5157104738301159</c:v>
                </c:pt>
                <c:pt idx="108">
                  <c:v>5.5157104738301159</c:v>
                </c:pt>
                <c:pt idx="109">
                  <c:v>4.8395519914905503</c:v>
                </c:pt>
                <c:pt idx="110">
                  <c:v>5.3557468176029746</c:v>
                </c:pt>
                <c:pt idx="111">
                  <c:v>5.8719416437154015</c:v>
                </c:pt>
                <c:pt idx="112">
                  <c:v>6.3881364698278258</c:v>
                </c:pt>
                <c:pt idx="113">
                  <c:v>4.3115684496936586</c:v>
                </c:pt>
                <c:pt idx="114">
                  <c:v>5.2126267410091698</c:v>
                </c:pt>
                <c:pt idx="115">
                  <c:v>6.1136850323246774</c:v>
                </c:pt>
                <c:pt idx="116">
                  <c:v>7.0147433236401895</c:v>
                </c:pt>
                <c:pt idx="117">
                  <c:v>8.538476406279992</c:v>
                </c:pt>
                <c:pt idx="118">
                  <c:v>6.7401060132392008</c:v>
                </c:pt>
                <c:pt idx="119">
                  <c:v>4.9417356201984095</c:v>
                </c:pt>
                <c:pt idx="120">
                  <c:v>4.783447735896873</c:v>
                </c:pt>
                <c:pt idx="121">
                  <c:v>4.6251598515953267</c:v>
                </c:pt>
                <c:pt idx="122">
                  <c:v>4.4668719672937884</c:v>
                </c:pt>
                <c:pt idx="123">
                  <c:v>4.3085840829922484</c:v>
                </c:pt>
                <c:pt idx="124">
                  <c:v>4.1502961986907101</c:v>
                </c:pt>
                <c:pt idx="125">
                  <c:v>3.99200831438917</c:v>
                </c:pt>
                <c:pt idx="126">
                  <c:v>5.3698506182650609</c:v>
                </c:pt>
                <c:pt idx="127">
                  <c:v>6.7476929221409563</c:v>
                </c:pt>
                <c:pt idx="128">
                  <c:v>6.649820280102916</c:v>
                </c:pt>
                <c:pt idx="129">
                  <c:v>5.9404365764505087</c:v>
                </c:pt>
                <c:pt idx="130">
                  <c:v>5.2310528727981094</c:v>
                </c:pt>
                <c:pt idx="131">
                  <c:v>4.5216691691457003</c:v>
                </c:pt>
                <c:pt idx="132">
                  <c:v>3.8122854654932916</c:v>
                </c:pt>
                <c:pt idx="133">
                  <c:v>3.1029017618408914</c:v>
                </c:pt>
                <c:pt idx="134">
                  <c:v>3.0383899362811846</c:v>
                </c:pt>
                <c:pt idx="135">
                  <c:v>2.9738781107214827</c:v>
                </c:pt>
                <c:pt idx="136">
                  <c:v>2.909366285161779</c:v>
                </c:pt>
                <c:pt idx="137">
                  <c:v>2.8448544596020748</c:v>
                </c:pt>
                <c:pt idx="138">
                  <c:v>2.7803426340423711</c:v>
                </c:pt>
                <c:pt idx="139">
                  <c:v>2.7158308084826688</c:v>
                </c:pt>
                <c:pt idx="140">
                  <c:v>2.6513189829229642</c:v>
                </c:pt>
                <c:pt idx="141">
                  <c:v>4.7610533892966398</c:v>
                </c:pt>
                <c:pt idx="142">
                  <c:v>3.4574967735385669</c:v>
                </c:pt>
                <c:pt idx="143">
                  <c:v>2.1539401577804989</c:v>
                </c:pt>
                <c:pt idx="144">
                  <c:v>2.3392384456542121</c:v>
                </c:pt>
                <c:pt idx="145">
                  <c:v>2.5245367335279312</c:v>
                </c:pt>
                <c:pt idx="146">
                  <c:v>2.7098350214016453</c:v>
                </c:pt>
                <c:pt idx="147">
                  <c:v>2.8951333092753622</c:v>
                </c:pt>
                <c:pt idx="148">
                  <c:v>2.7880702136137532</c:v>
                </c:pt>
                <c:pt idx="149">
                  <c:v>2.6810071179521433</c:v>
                </c:pt>
                <c:pt idx="150">
                  <c:v>2.5739440222905334</c:v>
                </c:pt>
                <c:pt idx="151">
                  <c:v>2.7329528279632034</c:v>
                </c:pt>
                <c:pt idx="152">
                  <c:v>2.8919616336358747</c:v>
                </c:pt>
                <c:pt idx="153">
                  <c:v>3.0509704393085473</c:v>
                </c:pt>
                <c:pt idx="154">
                  <c:v>3.209979244981223</c:v>
                </c:pt>
                <c:pt idx="155">
                  <c:v>3.3689880506538938</c:v>
                </c:pt>
                <c:pt idx="156">
                  <c:v>2.9418346373885083</c:v>
                </c:pt>
                <c:pt idx="157">
                  <c:v>2.5146812241231209</c:v>
                </c:pt>
                <c:pt idx="158">
                  <c:v>2.4400108455585059</c:v>
                </c:pt>
                <c:pt idx="159">
                  <c:v>2.3653404669938869</c:v>
                </c:pt>
                <c:pt idx="160">
                  <c:v>2.2906700884292732</c:v>
                </c:pt>
                <c:pt idx="161">
                  <c:v>2.2159997098646556</c:v>
                </c:pt>
                <c:pt idx="162">
                  <c:v>2.1413293313000392</c:v>
                </c:pt>
                <c:pt idx="163">
                  <c:v>1.8291571430736828</c:v>
                </c:pt>
                <c:pt idx="164">
                  <c:v>1.5169849548473247</c:v>
                </c:pt>
                <c:pt idx="165">
                  <c:v>1.5098996458079224</c:v>
                </c:pt>
                <c:pt idx="166">
                  <c:v>1.5169849548473247</c:v>
                </c:pt>
                <c:pt idx="167">
                  <c:v>1.5169849548473247</c:v>
                </c:pt>
                <c:pt idx="168">
                  <c:v>1.5169849548473247</c:v>
                </c:pt>
                <c:pt idx="169">
                  <c:v>1.4815584096503185</c:v>
                </c:pt>
                <c:pt idx="170">
                  <c:v>1.2009091473784064</c:v>
                </c:pt>
                <c:pt idx="171">
                  <c:v>0.9202598851064957</c:v>
                </c:pt>
                <c:pt idx="172">
                  <c:v>1.0674068157242032</c:v>
                </c:pt>
                <c:pt idx="173">
                  <c:v>1.2145537463419105</c:v>
                </c:pt>
                <c:pt idx="174">
                  <c:v>1.3617006769596178</c:v>
                </c:pt>
                <c:pt idx="175">
                  <c:v>1.5088476075773258</c:v>
                </c:pt>
                <c:pt idx="176">
                  <c:v>1.6559945381950332</c:v>
                </c:pt>
                <c:pt idx="177">
                  <c:v>1.2856104433613633</c:v>
                </c:pt>
                <c:pt idx="178">
                  <c:v>0.91522634852769358</c:v>
                </c:pt>
                <c:pt idx="179">
                  <c:v>1.0731502010341538</c:v>
                </c:pt>
                <c:pt idx="180">
                  <c:v>1.2310740535406133</c:v>
                </c:pt>
                <c:pt idx="181">
                  <c:v>1.3889979060470741</c:v>
                </c:pt>
                <c:pt idx="182">
                  <c:v>1.546921758553534</c:v>
                </c:pt>
                <c:pt idx="183">
                  <c:v>1.5202611801850974</c:v>
                </c:pt>
                <c:pt idx="184">
                  <c:v>1.4936006018166599</c:v>
                </c:pt>
                <c:pt idx="185">
                  <c:v>1.4669400234482237</c:v>
                </c:pt>
                <c:pt idx="186">
                  <c:v>1.4402794450797858</c:v>
                </c:pt>
                <c:pt idx="187">
                  <c:v>1.4136188667113487</c:v>
                </c:pt>
                <c:pt idx="188">
                  <c:v>1.3869582883429112</c:v>
                </c:pt>
                <c:pt idx="189">
                  <c:v>1.3602977099744742</c:v>
                </c:pt>
                <c:pt idx="190">
                  <c:v>1.3336371316060383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26769536"/>
        <c:axId val="-1126768448"/>
      </c:lineChart>
      <c:dateAx>
        <c:axId val="-1126769536"/>
        <c:scaling>
          <c:orientation val="minMax"/>
          <c:min val="41730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1126768448"/>
        <c:crosses val="autoZero"/>
        <c:auto val="1"/>
        <c:lblOffset val="100"/>
        <c:baseTimeUnit val="days"/>
        <c:majorUnit val="1"/>
        <c:majorTimeUnit val="months"/>
      </c:dateAx>
      <c:valAx>
        <c:axId val="-1126768448"/>
        <c:scaling>
          <c:orientation val="minMax"/>
          <c:max val="13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N Flux (g N/ha/d)</a:t>
                </a:r>
                <a:endParaRPr lang="en-US" sz="1400" dirty="0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112676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637EA-BA65-469F-A562-F01BA8FDF91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2169E-5451-4426-A9B1-7A7A9F65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8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F6E9-84BC-43B4-9B36-1B44527133E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6534-3203-4855-A2D6-0E68CBFCD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F6E9-84BC-43B4-9B36-1B44527133E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6534-3203-4855-A2D6-0E68CBFCD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4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F6E9-84BC-43B4-9B36-1B44527133E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6534-3203-4855-A2D6-0E68CBFCD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3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F6E9-84BC-43B4-9B36-1B44527133E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6534-3203-4855-A2D6-0E68CBFCD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1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F6E9-84BC-43B4-9B36-1B44527133E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6534-3203-4855-A2D6-0E68CBFCD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F6E9-84BC-43B4-9B36-1B44527133E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6534-3203-4855-A2D6-0E68CBFCD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3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F6E9-84BC-43B4-9B36-1B44527133E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6534-3203-4855-A2D6-0E68CBFCD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3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F6E9-84BC-43B4-9B36-1B44527133E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6534-3203-4855-A2D6-0E68CBFCD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0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F6E9-84BC-43B4-9B36-1B44527133E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6534-3203-4855-A2D6-0E68CBFCD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2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F6E9-84BC-43B4-9B36-1B44527133E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6534-3203-4855-A2D6-0E68CBFCD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6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F6E9-84BC-43B4-9B36-1B44527133E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6534-3203-4855-A2D6-0E68CBFCD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9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F6E9-84BC-43B4-9B36-1B44527133E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76534-3203-4855-A2D6-0E68CBFCD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0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testlabs.com/" TargetMode="External"/><Relationship Id="rId2" Type="http://schemas.openxmlformats.org/officeDocument/2006/relationships/hyperlink" Target="http://www.soiltestla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ukenholtz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295400"/>
            <a:ext cx="4876800" cy="1146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Manure and Environmental Impacts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066454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343400" y="3962400"/>
            <a:ext cx="4648200" cy="12954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Amber Moore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et al.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Extension Soil Fertility Specialist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University of Idaho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Twin Falls, Idaho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43910"/>
            <a:ext cx="2438400" cy="81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4064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preplant</a:t>
            </a:r>
            <a:r>
              <a:rPr lang="en-US" dirty="0" smtClean="0"/>
              <a:t> soil test N is above what is recommended by UI for your crop, stop applying N as fertilizer or manure</a:t>
            </a:r>
          </a:p>
          <a:p>
            <a:r>
              <a:rPr lang="en-US" dirty="0" smtClean="0"/>
              <a:t>PSNT (In-season) soil sampling</a:t>
            </a:r>
          </a:p>
          <a:p>
            <a:pPr lvl="1"/>
            <a:r>
              <a:rPr lang="en-US" dirty="0" smtClean="0"/>
              <a:t>~Mid-June</a:t>
            </a:r>
          </a:p>
          <a:p>
            <a:pPr lvl="1"/>
            <a:r>
              <a:rPr lang="en-US" dirty="0" smtClean="0"/>
              <a:t>Nitrate and ammonium-N</a:t>
            </a:r>
          </a:p>
          <a:p>
            <a:pPr lvl="1"/>
            <a:r>
              <a:rPr lang="en-US" dirty="0" smtClean="0"/>
              <a:t>Better reflection of </a:t>
            </a:r>
            <a:r>
              <a:rPr lang="en-US" dirty="0" err="1" smtClean="0"/>
              <a:t>mineralizeable</a:t>
            </a:r>
            <a:r>
              <a:rPr lang="en-US" dirty="0" smtClean="0"/>
              <a:t> N pool than </a:t>
            </a:r>
            <a:r>
              <a:rPr lang="en-US" dirty="0" err="1" smtClean="0"/>
              <a:t>preplant</a:t>
            </a:r>
            <a:r>
              <a:rPr lang="en-US" dirty="0" smtClean="0"/>
              <a:t> soil test</a:t>
            </a:r>
          </a:p>
          <a:p>
            <a:endParaRPr lang="en-US" dirty="0" smtClean="0"/>
          </a:p>
        </p:txBody>
      </p:sp>
      <p:pic>
        <p:nvPicPr>
          <p:cNvPr id="1026" name="Picture 2" descr="P:\Long-Term Manure 2012-2020\Pictures\2012-2013\4. Burying bag, April 11, 2013\P101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981200"/>
            <a:ext cx="2514600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2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Shorter season crops, less susceptible</a:t>
            </a:r>
          </a:p>
          <a:p>
            <a:pPr lvl="1"/>
            <a:r>
              <a:rPr lang="en-US" dirty="0" smtClean="0"/>
              <a:t>Ex. – Wheat</a:t>
            </a:r>
          </a:p>
          <a:p>
            <a:pPr lvl="1"/>
            <a:r>
              <a:rPr lang="en-US" dirty="0" smtClean="0"/>
              <a:t>Require moderate irrigation from May to early July</a:t>
            </a:r>
          </a:p>
          <a:p>
            <a:pPr lvl="1"/>
            <a:r>
              <a:rPr lang="en-US" dirty="0" smtClean="0"/>
              <a:t>Efficient user of water</a:t>
            </a:r>
          </a:p>
          <a:p>
            <a:r>
              <a:rPr lang="en-US" dirty="0" smtClean="0"/>
              <a:t>Longer season crops, more susceptible</a:t>
            </a:r>
          </a:p>
          <a:p>
            <a:pPr lvl="1"/>
            <a:r>
              <a:rPr lang="en-US" dirty="0" smtClean="0"/>
              <a:t>Ex. – Potatoes, corn</a:t>
            </a:r>
          </a:p>
          <a:p>
            <a:pPr lvl="1"/>
            <a:r>
              <a:rPr lang="en-US" dirty="0" smtClean="0"/>
              <a:t>Require intensive irrigation from May to August</a:t>
            </a:r>
          </a:p>
          <a:p>
            <a:pPr lvl="1"/>
            <a:r>
              <a:rPr lang="en-US" dirty="0"/>
              <a:t>Inefficient user of </a:t>
            </a:r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9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644715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Nitrate (mg/kg)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12" y="813376"/>
            <a:ext cx="5938982" cy="565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788923" y="3208017"/>
            <a:ext cx="1939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Soil Depth (ft.)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271155" y="152400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Post-Harvest Soil Nitrate Testing </a:t>
            </a:r>
          </a:p>
          <a:p>
            <a:pPr algn="ctr"/>
            <a:r>
              <a:rPr lang="en-US" sz="2000" dirty="0" smtClean="0"/>
              <a:t>(Leytem &amp; Dungan, ARS)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51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residues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Crops returning high amounts of N back to soil through residues</a:t>
            </a:r>
          </a:p>
          <a:p>
            <a:pPr lvl="1"/>
            <a:r>
              <a:rPr lang="en-US" dirty="0" smtClean="0"/>
              <a:t>Potatoes</a:t>
            </a:r>
          </a:p>
          <a:p>
            <a:pPr lvl="1"/>
            <a:r>
              <a:rPr lang="en-US" dirty="0" smtClean="0"/>
              <a:t>Sugar beets</a:t>
            </a:r>
          </a:p>
          <a:p>
            <a:pPr lvl="1"/>
            <a:r>
              <a:rPr lang="en-US" dirty="0" smtClean="0"/>
              <a:t>Other crops that leave green residues on the soil after harvest</a:t>
            </a:r>
          </a:p>
          <a:p>
            <a:r>
              <a:rPr lang="en-US" dirty="0"/>
              <a:t>Crops </a:t>
            </a:r>
            <a:r>
              <a:rPr lang="en-US" dirty="0" smtClean="0"/>
              <a:t>returning low amounts </a:t>
            </a:r>
            <a:r>
              <a:rPr lang="en-US" dirty="0"/>
              <a:t>of N back to soil through </a:t>
            </a:r>
            <a:r>
              <a:rPr lang="en-US" dirty="0" smtClean="0"/>
              <a:t>residues (assuming full residue removal)</a:t>
            </a:r>
          </a:p>
          <a:p>
            <a:pPr lvl="1"/>
            <a:r>
              <a:rPr lang="en-US" dirty="0" smtClean="0"/>
              <a:t>All silage crops</a:t>
            </a:r>
          </a:p>
          <a:p>
            <a:pPr lvl="1"/>
            <a:r>
              <a:rPr lang="en-US" dirty="0" smtClean="0"/>
              <a:t>Alfalfa hay</a:t>
            </a:r>
          </a:p>
          <a:p>
            <a:pPr lvl="1"/>
            <a:r>
              <a:rPr lang="en-US" dirty="0" smtClean="0"/>
              <a:t>Small grains</a:t>
            </a:r>
          </a:p>
        </p:txBody>
      </p:sp>
    </p:spTree>
    <p:extLst>
      <p:ext uri="{BB962C8B-B14F-4D97-AF65-F5344CB8AC3E}">
        <p14:creationId xmlns:p14="http://schemas.microsoft.com/office/powerpoint/2010/main" val="455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mineralization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2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Percent of Plant Available Nitrogen following a one-time compost or manure fall application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048190"/>
              </p:ext>
            </p:extLst>
          </p:nvPr>
        </p:nvGraphicFramePr>
        <p:xfrm>
          <a:off x="457200" y="1524000"/>
          <a:ext cx="8229600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5818"/>
                <a:gridCol w="3124200"/>
                <a:gridCol w="3119582"/>
              </a:tblGrid>
              <a:tr h="13537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Year following a 1-time</a:t>
                      </a:r>
                      <a:r>
                        <a:rPr lang="en-US" sz="2400" baseline="0" dirty="0" smtClean="0"/>
                        <a:t> application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Composted dairy manure </a:t>
                      </a:r>
                    </a:p>
                    <a:p>
                      <a:pPr algn="ctr"/>
                      <a:r>
                        <a:rPr lang="en-US" sz="2400" dirty="0" smtClean="0"/>
                        <a:t>(12</a:t>
                      </a:r>
                      <a:r>
                        <a:rPr lang="en-US" sz="2400" baseline="0" dirty="0" smtClean="0"/>
                        <a:t> or </a:t>
                      </a:r>
                      <a:r>
                        <a:rPr lang="en-US" sz="2400" dirty="0" smtClean="0"/>
                        <a:t>28 dry ton/acre)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Stockpiled</a:t>
                      </a:r>
                      <a:r>
                        <a:rPr lang="en-US" sz="2400" baseline="0" dirty="0" smtClean="0"/>
                        <a:t> dairy manure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(10</a:t>
                      </a:r>
                      <a:r>
                        <a:rPr lang="en-US" sz="2400" baseline="0" dirty="0" smtClean="0"/>
                        <a:t> or 20</a:t>
                      </a:r>
                      <a:r>
                        <a:rPr lang="en-US" sz="2400" dirty="0" smtClean="0"/>
                        <a:t> dry ton/acre)</a:t>
                      </a:r>
                    </a:p>
                  </a:txBody>
                  <a:tcPr anchor="ctr"/>
                </a:tc>
              </a:tr>
              <a:tr h="7679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First year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-4.2%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17.4%</a:t>
                      </a:r>
                      <a:endParaRPr lang="en-US" sz="2800" dirty="0"/>
                    </a:p>
                  </a:txBody>
                  <a:tcPr anchor="ctr"/>
                </a:tc>
              </a:tr>
              <a:tr h="7679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Second year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4.3%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17.0%</a:t>
                      </a:r>
                      <a:endParaRPr lang="en-US" sz="2800" dirty="0"/>
                    </a:p>
                  </a:txBody>
                  <a:tcPr anchor="ctr"/>
                </a:tc>
              </a:tr>
              <a:tr h="7679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Third</a:t>
                      </a:r>
                      <a:r>
                        <a:rPr lang="en-US" sz="2800" baseline="0" dirty="0" smtClean="0"/>
                        <a:t> year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4.8%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11.4%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638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Lentz, R.D. and </a:t>
            </a:r>
            <a:r>
              <a:rPr lang="en-US" dirty="0" err="1" smtClean="0"/>
              <a:t>Lehrsch</a:t>
            </a:r>
            <a:r>
              <a:rPr lang="en-US" dirty="0" smtClean="0"/>
              <a:t>, G.A. and Brown, Bradford and Johnson-Maynard, J. and Leytem, A.B. (2011) </a:t>
            </a:r>
            <a:r>
              <a:rPr lang="en-US" i="1" dirty="0" smtClean="0"/>
              <a:t>Dairy Manure Nitrogen Availability in Eroded and </a:t>
            </a:r>
            <a:r>
              <a:rPr lang="en-US" i="1" dirty="0" err="1" smtClean="0"/>
              <a:t>Noneroded</a:t>
            </a:r>
            <a:r>
              <a:rPr lang="en-US" i="1" dirty="0" smtClean="0"/>
              <a:t> Soil for </a:t>
            </a:r>
            <a:r>
              <a:rPr lang="en-US" i="1" dirty="0" err="1" smtClean="0"/>
              <a:t>Sugarbeet</a:t>
            </a:r>
            <a:r>
              <a:rPr lang="en-US" i="1" dirty="0" smtClean="0"/>
              <a:t> Followed by Small Grains.</a:t>
            </a:r>
            <a:r>
              <a:rPr lang="en-US" dirty="0" smtClean="0"/>
              <a:t> Agronomy Journal. 103(3):628-642.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3673"/>
            <a:ext cx="4008863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945056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008687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Days of Incubation </a:t>
            </a:r>
          </a:p>
          <a:p>
            <a:pPr algn="ctr"/>
            <a:r>
              <a:rPr lang="en-US" dirty="0" smtClean="0"/>
              <a:t>(Day 0 = mid-May, Day 120 = mid-September)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0306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Nitrogen mineralization after 1 and 2 years of dairy compost fall applications. </a:t>
            </a:r>
            <a:r>
              <a:rPr lang="en-US" sz="1400" dirty="0" smtClean="0"/>
              <a:t>(</a:t>
            </a:r>
            <a:r>
              <a:rPr lang="en-US" sz="1400" i="1" dirty="0" smtClean="0"/>
              <a:t>unpublished data: Falen, Hunter, Kinder, and Moore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86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Nitrogen mineralization from Kimberly buried bag study</a:t>
            </a:r>
          </a:p>
        </p:txBody>
      </p:sp>
      <p:pic>
        <p:nvPicPr>
          <p:cNvPr id="3074" name="Picture 2" descr="P:\Long-Term Manure 2012-2020\Pictures\2012-2013\4. Burying bag, April 11, 2013\P101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28850"/>
            <a:ext cx="4038599" cy="3028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P:\Long-Term Manure 2012-2020\Pictures\2012-2013\4. Burying bag, April 11, 2013\P101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600450" cy="4800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Nitrogen mineralization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058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9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Nitrogen mineralization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058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19274917">
            <a:off x="6574705" y="1934751"/>
            <a:ext cx="849761" cy="436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9274917">
            <a:off x="6542377" y="4713689"/>
            <a:ext cx="849761" cy="436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Impacts and Manure</a:t>
            </a:r>
          </a:p>
          <a:p>
            <a:pPr lvl="1"/>
            <a:r>
              <a:rPr lang="en-US" dirty="0"/>
              <a:t>Nitrate leaching</a:t>
            </a:r>
          </a:p>
          <a:p>
            <a:pPr lvl="1"/>
            <a:r>
              <a:rPr lang="en-US" dirty="0" smtClean="0"/>
              <a:t>N mineralization</a:t>
            </a:r>
          </a:p>
          <a:p>
            <a:pPr lvl="1"/>
            <a:r>
              <a:rPr lang="en-US" smtClean="0"/>
              <a:t>Nitrous oxide emissions</a:t>
            </a:r>
          </a:p>
          <a:p>
            <a:pPr lvl="1"/>
            <a:r>
              <a:rPr lang="en-US" smtClean="0"/>
              <a:t>Soil </a:t>
            </a:r>
            <a:r>
              <a:rPr lang="en-US" dirty="0" smtClean="0"/>
              <a:t>Phosphorus accumulations</a:t>
            </a:r>
            <a:endParaRPr lang="en-US" dirty="0"/>
          </a:p>
          <a:p>
            <a:pPr lvl="1"/>
            <a:r>
              <a:rPr lang="en-US" dirty="0"/>
              <a:t>Phosphate </a:t>
            </a:r>
            <a:r>
              <a:rPr lang="en-US" dirty="0" smtClean="0"/>
              <a:t>leaching</a:t>
            </a:r>
          </a:p>
          <a:p>
            <a:pPr lvl="1"/>
            <a:r>
              <a:rPr lang="en-US" dirty="0" smtClean="0"/>
              <a:t>Crop nutrient removal potential</a:t>
            </a:r>
          </a:p>
        </p:txBody>
      </p:sp>
    </p:spTree>
    <p:extLst>
      <p:ext uri="{BB962C8B-B14F-4D97-AF65-F5344CB8AC3E}">
        <p14:creationId xmlns:p14="http://schemas.microsoft.com/office/powerpoint/2010/main" val="4775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84163"/>
            <a:ext cx="8680450" cy="62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8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2" b="28674"/>
          <a:stretch/>
        </p:blipFill>
        <p:spPr>
          <a:xfrm>
            <a:off x="182971" y="567394"/>
            <a:ext cx="8961029" cy="56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31112"/>
          <a:stretch/>
        </p:blipFill>
        <p:spPr>
          <a:xfrm>
            <a:off x="152400" y="762000"/>
            <a:ext cx="8839200" cy="521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81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Soil P accumulations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15"/>
            <a:ext cx="8229600" cy="1143000"/>
          </a:xfrm>
        </p:spPr>
        <p:txBody>
          <a:bodyPr/>
          <a:lstStyle/>
          <a:p>
            <a:r>
              <a:rPr lang="en-US" dirty="0" smtClean="0"/>
              <a:t>Soil P accumulations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8915"/>
            <a:ext cx="7467600" cy="540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7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637742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Olsen P (mg/kg)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76659" y="28577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Depth (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48934"/>
            <a:ext cx="5562600" cy="560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1155" y="152400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Post-Harvest Soil Phosphate Testing </a:t>
            </a:r>
          </a:p>
          <a:p>
            <a:pPr algn="ctr"/>
            <a:r>
              <a:rPr lang="en-US" sz="2000" dirty="0" smtClean="0"/>
              <a:t>(Leytem &amp; Dungan, ARS)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91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50338"/>
            <a:ext cx="8229600" cy="1143000"/>
          </a:xfrm>
        </p:spPr>
        <p:txBody>
          <a:bodyPr/>
          <a:lstStyle/>
          <a:p>
            <a:r>
              <a:rPr lang="en-US" dirty="0" smtClean="0"/>
              <a:t>Plant N removal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8" y="685800"/>
            <a:ext cx="4111438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3962399" cy="2971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53460"/>
            <a:ext cx="3934774" cy="2951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9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Plant uptake </a:t>
            </a:r>
            <a:r>
              <a:rPr lang="en-US" dirty="0"/>
              <a:t>of N</a:t>
            </a:r>
            <a:br>
              <a:rPr lang="en-US" dirty="0"/>
            </a:br>
            <a:r>
              <a:rPr lang="en-US" sz="1800" dirty="0"/>
              <a:t>http://www.ipni.net/article/IPNI-3296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062825"/>
              </p:ext>
            </p:extLst>
          </p:nvPr>
        </p:nvGraphicFramePr>
        <p:xfrm>
          <a:off x="228600" y="1143001"/>
          <a:ext cx="8382000" cy="5257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767840"/>
                <a:gridCol w="1676400"/>
                <a:gridCol w="1676400"/>
                <a:gridCol w="1676400"/>
              </a:tblGrid>
              <a:tr h="9676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Irrigated Crop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yield (Idaho, 2012)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N uptake (</a:t>
                      </a:r>
                      <a:r>
                        <a:rPr lang="en-US" sz="1800" dirty="0" err="1" smtClean="0"/>
                        <a:t>lb</a:t>
                      </a:r>
                      <a:r>
                        <a:rPr lang="en-US" sz="1800" dirty="0" smtClean="0"/>
                        <a:t>/acre)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 removal (</a:t>
                      </a:r>
                      <a:r>
                        <a:rPr lang="en-US" sz="1800" dirty="0" err="1" smtClean="0"/>
                        <a:t>lb</a:t>
                      </a:r>
                      <a:r>
                        <a:rPr lang="en-US" sz="1800" dirty="0" smtClean="0"/>
                        <a:t>/acre)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 remaining</a:t>
                      </a:r>
                    </a:p>
                  </a:txBody>
                  <a:tcPr anchor="ctr"/>
                </a:tc>
              </a:tr>
              <a:tr h="6663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Alfalfa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4.6 ton/acre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 anchor="ctr"/>
                </a:tc>
              </a:tr>
              <a:tr h="6663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Barley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108.8 </a:t>
                      </a:r>
                      <a:r>
                        <a:rPr lang="en-US" sz="1800" dirty="0" err="1" smtClean="0"/>
                        <a:t>bu</a:t>
                      </a:r>
                      <a:r>
                        <a:rPr lang="en-US" sz="1800" dirty="0" smtClean="0"/>
                        <a:t>/acre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141*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</a:tr>
              <a:tr h="6663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Corn Silage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27.2 ton/acre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</a:tr>
              <a:tr h="8124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Potato (2013)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402 cwt/acre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76</a:t>
                      </a:r>
                      <a:endParaRPr lang="en-US" sz="1800" dirty="0"/>
                    </a:p>
                  </a:txBody>
                  <a:tcPr anchor="ctr"/>
                </a:tc>
              </a:tr>
              <a:tr h="6663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Sugar Beet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35.1 ton/acre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207</a:t>
                      </a:r>
                      <a:endParaRPr lang="en-US" sz="1800" dirty="0"/>
                    </a:p>
                  </a:txBody>
                  <a:tcPr anchor="ctr"/>
                </a:tc>
              </a:tr>
              <a:tr h="8124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Wheat (2013)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104.0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bu</a:t>
                      </a:r>
                      <a:r>
                        <a:rPr lang="en-US" sz="1800" baseline="0" dirty="0" smtClean="0"/>
                        <a:t>/acre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208*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370014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*Assuming removal of all straw residue at harvest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8925"/>
            <a:ext cx="8670925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427662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Annual Applications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278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Biennial Applications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68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8925"/>
            <a:ext cx="8670925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427662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Annual Applications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4278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Biennial Applications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18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Nitrate leaching and manure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8925"/>
            <a:ext cx="8670925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427662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Annual Applications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4278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Biennial Applications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18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8925"/>
            <a:ext cx="8670925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427662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Annual Applications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278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Biennial Applications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18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8925"/>
            <a:ext cx="8670925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427662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Annual Applications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4278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Biennial Applications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18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8925"/>
            <a:ext cx="8670925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427662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Annual Applications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4278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Biennial Applications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98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50338"/>
            <a:ext cx="8229600" cy="1143000"/>
          </a:xfrm>
        </p:spPr>
        <p:txBody>
          <a:bodyPr/>
          <a:lstStyle/>
          <a:p>
            <a:r>
              <a:rPr lang="en-US" dirty="0" smtClean="0"/>
              <a:t>Plant P removal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8" y="685800"/>
            <a:ext cx="4111438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7" y="3657600"/>
            <a:ext cx="3962399" cy="2971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53460"/>
            <a:ext cx="3934774" cy="2951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87338"/>
            <a:ext cx="8680450" cy="62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427662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Annual Applications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4278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Biennial Applications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021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87338"/>
            <a:ext cx="8680450" cy="62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427662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Annual Applications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4278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Biennial Applications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085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87338"/>
            <a:ext cx="8680450" cy="62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427662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Annual Applications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278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Biennial Applications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7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87338"/>
            <a:ext cx="8680450" cy="62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427662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Annual Applications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4278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Biennial Applications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622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Nitrate leaching and soil P accumulations can be prevented with the help of</a:t>
            </a:r>
          </a:p>
          <a:p>
            <a:pPr lvl="1"/>
            <a:r>
              <a:rPr lang="en-US" dirty="0" smtClean="0"/>
              <a:t>Soil testing</a:t>
            </a:r>
          </a:p>
          <a:p>
            <a:pPr lvl="1"/>
            <a:r>
              <a:rPr lang="en-US" dirty="0" smtClean="0"/>
              <a:t>Manure testing</a:t>
            </a:r>
          </a:p>
          <a:p>
            <a:pPr lvl="1"/>
            <a:r>
              <a:rPr lang="en-US" dirty="0" smtClean="0"/>
              <a:t>Following UI fertilizer recommendations</a:t>
            </a:r>
          </a:p>
          <a:p>
            <a:pPr lvl="1"/>
            <a:r>
              <a:rPr lang="en-US" dirty="0" smtClean="0"/>
              <a:t>Understanding the factors that contribute to nitrate and P movement on your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6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Soil Type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080123" cy="511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143000"/>
            <a:ext cx="3165094" cy="51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625879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Portneuf</a:t>
            </a:r>
            <a:r>
              <a:rPr lang="en-US" dirty="0" smtClean="0"/>
              <a:t> Silt Loam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4861" y="622652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Quincy Sand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79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Soil testing can provide insight on nitrate leaching susceptibility of a field</a:t>
            </a:r>
          </a:p>
          <a:p>
            <a:r>
              <a:rPr lang="en-US" dirty="0" smtClean="0"/>
              <a:t>Some factors that can contribute to nitrate leaching</a:t>
            </a:r>
          </a:p>
          <a:p>
            <a:pPr lvl="1"/>
            <a:r>
              <a:rPr lang="en-US" dirty="0" smtClean="0"/>
              <a:t>Sandy soil texture</a:t>
            </a:r>
          </a:p>
          <a:p>
            <a:pPr lvl="1"/>
            <a:r>
              <a:rPr lang="en-US" dirty="0" smtClean="0"/>
              <a:t>Liquid manure or fertilizer N applications when the plant doesn’t need it</a:t>
            </a:r>
          </a:p>
          <a:p>
            <a:pPr lvl="1"/>
            <a:r>
              <a:rPr lang="en-US" dirty="0" smtClean="0"/>
              <a:t>Applying N (fertilizer or manure form) to soils with high/excessive soil test N levels</a:t>
            </a:r>
          </a:p>
        </p:txBody>
      </p:sp>
    </p:spTree>
    <p:extLst>
      <p:ext uri="{BB962C8B-B14F-4D97-AF65-F5344CB8AC3E}">
        <p14:creationId xmlns:p14="http://schemas.microsoft.com/office/powerpoint/2010/main" val="21609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Nitrogen uptake estimates in regional crops can improve N removal and prevent overloading of N</a:t>
            </a:r>
          </a:p>
          <a:p>
            <a:r>
              <a:rPr lang="en-US" dirty="0" smtClean="0"/>
              <a:t>Finding methods for removing potato, sugar beet, and other crop residues will help to prevent nitrate leaching issues</a:t>
            </a:r>
          </a:p>
        </p:txBody>
      </p:sp>
    </p:spTree>
    <p:extLst>
      <p:ext uri="{BB962C8B-B14F-4D97-AF65-F5344CB8AC3E}">
        <p14:creationId xmlns:p14="http://schemas.microsoft.com/office/powerpoint/2010/main" val="8980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Wheat, barley, potatoes, and </a:t>
            </a:r>
            <a:r>
              <a:rPr lang="en-US" dirty="0" err="1" smtClean="0"/>
              <a:t>sugarbeets</a:t>
            </a:r>
            <a:r>
              <a:rPr lang="en-US" dirty="0" smtClean="0"/>
              <a:t> remove more P from </a:t>
            </a:r>
            <a:r>
              <a:rPr lang="en-US" dirty="0" err="1" smtClean="0"/>
              <a:t>manured</a:t>
            </a:r>
            <a:r>
              <a:rPr lang="en-US" dirty="0" smtClean="0"/>
              <a:t> soils, compared to corn and other P removing crops</a:t>
            </a:r>
          </a:p>
          <a:p>
            <a:r>
              <a:rPr lang="en-US" dirty="0" smtClean="0"/>
              <a:t>With that said, they only removed a small amount of P added as manure</a:t>
            </a:r>
          </a:p>
          <a:p>
            <a:r>
              <a:rPr lang="en-US" dirty="0" smtClean="0"/>
              <a:t>Applying P-rich manure to soils with high P is not sustainable, as crops can not remove enough P to keep P from accumulating in the soil</a:t>
            </a:r>
          </a:p>
        </p:txBody>
      </p:sp>
    </p:spTree>
    <p:extLst>
      <p:ext uri="{BB962C8B-B14F-4D97-AF65-F5344CB8AC3E}">
        <p14:creationId xmlns:p14="http://schemas.microsoft.com/office/powerpoint/2010/main" val="21804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Nitrogen mineralization potential was directly related to total N content in the soil</a:t>
            </a:r>
          </a:p>
          <a:p>
            <a:r>
              <a:rPr lang="en-US" smtClean="0"/>
              <a:t>Testing soils for total N may give us an idea of N mineralization potential of Idaho soils</a:t>
            </a:r>
          </a:p>
          <a:p>
            <a:r>
              <a:rPr lang="en-US" smtClean="0"/>
              <a:t>Growing degree day models provide further information on timing of N release over the growing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Nitrous Oxide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685800" y="838200"/>
          <a:ext cx="7315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/>
          </p:nvPr>
        </p:nvGraphicFramePr>
        <p:xfrm>
          <a:off x="381000" y="3810000"/>
          <a:ext cx="762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304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fluxes of Nitrous Oxide - N from Wheat and Potato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Sandy soils</a:t>
            </a:r>
          </a:p>
          <a:p>
            <a:pPr lvl="1"/>
            <a:r>
              <a:rPr lang="en-US" dirty="0" smtClean="0"/>
              <a:t>Very susceptible to nitrate leaching</a:t>
            </a:r>
          </a:p>
          <a:p>
            <a:pPr lvl="1"/>
            <a:r>
              <a:rPr lang="en-US" dirty="0" smtClean="0"/>
              <a:t>Prefer spring over fall manure applications for sands</a:t>
            </a:r>
          </a:p>
          <a:p>
            <a:pPr lvl="1"/>
            <a:r>
              <a:rPr lang="en-US" dirty="0" smtClean="0"/>
              <a:t>Fall applications of compost to sands are fine</a:t>
            </a:r>
          </a:p>
          <a:p>
            <a:pPr lvl="1"/>
            <a:r>
              <a:rPr lang="en-US" dirty="0" smtClean="0"/>
              <a:t>Liquid manures and N fertilizers are especially susceptible to nitrate leaching on sandy soils</a:t>
            </a:r>
          </a:p>
          <a:p>
            <a:pPr lvl="2"/>
            <a:r>
              <a:rPr lang="en-US" dirty="0" smtClean="0"/>
              <a:t>Apply when plants need N</a:t>
            </a:r>
          </a:p>
          <a:p>
            <a:pPr lvl="2"/>
            <a:r>
              <a:rPr lang="en-US" dirty="0" smtClean="0"/>
              <a:t>Apply smaller amounts more often</a:t>
            </a:r>
          </a:p>
          <a:p>
            <a:pPr lvl="2"/>
            <a:r>
              <a:rPr lang="en-US" dirty="0" smtClean="0"/>
              <a:t>Monitor soil test N level in-season, if possible</a:t>
            </a:r>
          </a:p>
        </p:txBody>
      </p:sp>
    </p:spTree>
    <p:extLst>
      <p:ext uri="{BB962C8B-B14F-4D97-AF65-F5344CB8AC3E}">
        <p14:creationId xmlns:p14="http://schemas.microsoft.com/office/powerpoint/2010/main" val="15812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Dairy Manure Type</a:t>
            </a:r>
            <a:endParaRPr lang="en-US" dirty="0"/>
          </a:p>
        </p:txBody>
      </p:sp>
      <p:pic>
        <p:nvPicPr>
          <p:cNvPr id="4" name="Picture 2" descr="C:\Users\Amber\AppData\Local\Microsoft\Windows\Temporary Internet Files\Content.Outlook\7JPDMGRR\IMG_4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44141"/>
            <a:ext cx="3752137" cy="250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mber\AppData\Local\Microsoft\Windows\Temporary Internet Files\Content.Outlook\7JPDMGRR\IMG_84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 b="11904"/>
          <a:stretch/>
        </p:blipFill>
        <p:spPr bwMode="auto">
          <a:xfrm>
            <a:off x="1752600" y="4469208"/>
            <a:ext cx="5638800" cy="211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99" y="1447801"/>
            <a:ext cx="3472323" cy="26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Manure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 rules of thumb</a:t>
            </a:r>
          </a:p>
          <a:p>
            <a:pPr lvl="1"/>
            <a:r>
              <a:rPr lang="en-US" dirty="0" smtClean="0"/>
              <a:t>More liquid usually means more ammonium and readily </a:t>
            </a:r>
            <a:r>
              <a:rPr lang="en-US" dirty="0" err="1" smtClean="0"/>
              <a:t>mineralizeable</a:t>
            </a:r>
            <a:r>
              <a:rPr lang="en-US" dirty="0" smtClean="0"/>
              <a:t> N </a:t>
            </a:r>
          </a:p>
          <a:p>
            <a:pPr lvl="1"/>
            <a:r>
              <a:rPr lang="en-US" dirty="0" smtClean="0"/>
              <a:t>More turning usually means more stable organic N, less ammonium and readily </a:t>
            </a:r>
            <a:r>
              <a:rPr lang="en-US" dirty="0" err="1" smtClean="0"/>
              <a:t>mineralizeable</a:t>
            </a:r>
            <a:r>
              <a:rPr lang="en-US" dirty="0" smtClean="0"/>
              <a:t> N </a:t>
            </a:r>
          </a:p>
          <a:p>
            <a:r>
              <a:rPr lang="en-US" dirty="0" smtClean="0"/>
              <a:t>How to account for various forms?</a:t>
            </a:r>
          </a:p>
          <a:p>
            <a:pPr lvl="1"/>
            <a:r>
              <a:rPr lang="en-US" dirty="0" smtClean="0"/>
              <a:t>Manure testing</a:t>
            </a:r>
          </a:p>
          <a:p>
            <a:pPr lvl="1"/>
            <a:r>
              <a:rPr lang="en-US" dirty="0" smtClean="0"/>
              <a:t>Analyze for moisture, Total N, ammonium, and nitrate</a:t>
            </a:r>
          </a:p>
          <a:p>
            <a:pPr lvl="1"/>
            <a:r>
              <a:rPr lang="en-US" dirty="0" smtClean="0"/>
              <a:t>Takes out the guessing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Manure testing</a:t>
            </a:r>
            <a:endParaRPr lang="en-US" dirty="0"/>
          </a:p>
        </p:txBody>
      </p:sp>
      <p:pic>
        <p:nvPicPr>
          <p:cNvPr id="4" name="Picture 4" descr="C:\Moore\Extension publications\Dairy manure\Manure testing\2014-04-15 Manure sample\IMG_98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0"/>
          <a:stretch/>
        </p:blipFill>
        <p:spPr bwMode="auto">
          <a:xfrm>
            <a:off x="457199" y="1752600"/>
            <a:ext cx="44631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1533578"/>
            <a:ext cx="4114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anose="02020603050405020304" pitchFamily="18" charset="0"/>
              </a:rPr>
              <a:t>Find </a:t>
            </a:r>
            <a:r>
              <a:rPr lang="en-US" sz="2000" dirty="0">
                <a:cs typeface="Times New Roman" panose="02020603050405020304" pitchFamily="18" charset="0"/>
              </a:rPr>
              <a:t>a location in the pile that has a representative mix of manure and plant residues. 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anose="02020603050405020304" pitchFamily="18" charset="0"/>
              </a:rPr>
              <a:t>Take </a:t>
            </a:r>
            <a:r>
              <a:rPr lang="en-US" sz="2000" dirty="0">
                <a:cs typeface="Times New Roman" panose="02020603050405020304" pitchFamily="18" charset="0"/>
              </a:rPr>
              <a:t>samples from a depth of 12 inches. 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anose="02020603050405020304" pitchFamily="18" charset="0"/>
              </a:rPr>
              <a:t>Samples </a:t>
            </a:r>
            <a:r>
              <a:rPr lang="en-US" sz="2000" dirty="0">
                <a:cs typeface="Times New Roman" panose="02020603050405020304" pitchFamily="18" charset="0"/>
              </a:rPr>
              <a:t>should be moist and have a mixture of manure and residues. Place the manure subsample in bucket. 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anose="02020603050405020304" pitchFamily="18" charset="0"/>
              </a:rPr>
              <a:t>Collect </a:t>
            </a:r>
            <a:r>
              <a:rPr lang="en-US" sz="2000" dirty="0">
                <a:cs typeface="Times New Roman" panose="02020603050405020304" pitchFamily="18" charset="0"/>
              </a:rPr>
              <a:t>subsamples from a minimum of 8 locations throughout the pile, and place in the same bucket.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91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Certified manure and compost testing labs in the PNW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560000"/>
              </p:ext>
            </p:extLst>
          </p:nvPr>
        </p:nvGraphicFramePr>
        <p:xfrm>
          <a:off x="381000" y="1676400"/>
          <a:ext cx="8458200" cy="4990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7031"/>
                <a:gridCol w="4441169"/>
              </a:tblGrid>
              <a:tr h="328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2014 MAP Certified Testing Labs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2014 CAP Certified Testing Labs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0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SoilTest Farm Consultants Inc.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2925 Driggs Dr.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Moses Lake, WA 98837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509 765-16222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2"/>
                        </a:rPr>
                        <a:t>www.soiltestlab.com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SoilTest Farm Consultants Inc.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2925 Driggs Dr.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Moses Lake, WA 98837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509 765-16222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2"/>
                        </a:rPr>
                        <a:t>www.soiltestlab.com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0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Best Test Analytical Services LLC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3394 Bell Rd. 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Moses Lake, WA 98837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509 766-7701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3"/>
                        </a:rPr>
                        <a:t>www.besttestlabs.com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0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Stukenholtz Laboratory Inc.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2924 Addison Ave. E.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Twin Falls, ID 83301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208 734-3050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4"/>
                        </a:rPr>
                        <a:t>www.stukenholtz.com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9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Custom Dairy Services Inc.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8895 Guide Meridian Rd.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Lynden, WA 98264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360 354-4344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7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1095</Words>
  <Application>Microsoft Office PowerPoint</Application>
  <PresentationFormat>On-screen Show (4:3)</PresentationFormat>
  <Paragraphs>219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Office Theme</vt:lpstr>
      <vt:lpstr>Manure and Environmental Impacts</vt:lpstr>
      <vt:lpstr>Today’s Discussion</vt:lpstr>
      <vt:lpstr>Nitrate leaching and manure</vt:lpstr>
      <vt:lpstr>Soil Type</vt:lpstr>
      <vt:lpstr>Soil type</vt:lpstr>
      <vt:lpstr>Dairy Manure Type</vt:lpstr>
      <vt:lpstr>Dairy Manure Type</vt:lpstr>
      <vt:lpstr>Manure testing</vt:lpstr>
      <vt:lpstr>Certified manure and compost testing labs in the PNW</vt:lpstr>
      <vt:lpstr>Soil testing</vt:lpstr>
      <vt:lpstr>Crop rotation</vt:lpstr>
      <vt:lpstr>PowerPoint Presentation</vt:lpstr>
      <vt:lpstr>Crop residues</vt:lpstr>
      <vt:lpstr>N mineralization</vt:lpstr>
      <vt:lpstr>Percent of Plant Available Nitrogen following a one-time compost or manure fall application</vt:lpstr>
      <vt:lpstr>PowerPoint Presentation</vt:lpstr>
      <vt:lpstr>Nitrogen mineralization from Kimberly buried bag study</vt:lpstr>
      <vt:lpstr>Nitrogen mineralization</vt:lpstr>
      <vt:lpstr>Nitrogen mineralization</vt:lpstr>
      <vt:lpstr>PowerPoint Presentation</vt:lpstr>
      <vt:lpstr>PowerPoint Presentation</vt:lpstr>
      <vt:lpstr>PowerPoint Presentation</vt:lpstr>
      <vt:lpstr>Soil P accumulations</vt:lpstr>
      <vt:lpstr>Soil P accumulations</vt:lpstr>
      <vt:lpstr>PowerPoint Presentation</vt:lpstr>
      <vt:lpstr>Plant N removal</vt:lpstr>
      <vt:lpstr>Plant uptake of N http://www.ipni.net/article/IPNI-3296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 P removal</vt:lpstr>
      <vt:lpstr>PowerPoint Presentation</vt:lpstr>
      <vt:lpstr>PowerPoint Presentation</vt:lpstr>
      <vt:lpstr>PowerPoint Presentation</vt:lpstr>
      <vt:lpstr>PowerPoint Presentation</vt:lpstr>
      <vt:lpstr>Bottom Line</vt:lpstr>
      <vt:lpstr>Thank you.</vt:lpstr>
      <vt:lpstr>Bottom Line</vt:lpstr>
      <vt:lpstr>Bottom Line</vt:lpstr>
      <vt:lpstr>Bottom Line</vt:lpstr>
      <vt:lpstr>Bottom Line</vt:lpstr>
      <vt:lpstr>Nitrous Oxide Emissions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Manure and PNW Crops: New Research Findings and Recommendations</dc:title>
  <dc:creator>Amber</dc:creator>
  <cp:lastModifiedBy>Jill Randall</cp:lastModifiedBy>
  <cp:revision>46</cp:revision>
  <dcterms:created xsi:type="dcterms:W3CDTF">2015-12-04T16:18:32Z</dcterms:created>
  <dcterms:modified xsi:type="dcterms:W3CDTF">2016-01-21T16:37:59Z</dcterms:modified>
</cp:coreProperties>
</file>