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4" r:id="rId1"/>
  </p:sldMasterIdLst>
  <p:notesMasterIdLst>
    <p:notesMasterId r:id="rId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1" autoAdjust="0"/>
  </p:normalViewPr>
  <p:slideViewPr>
    <p:cSldViewPr>
      <p:cViewPr>
        <p:scale>
          <a:sx n="100" d="100"/>
          <a:sy n="100" d="100"/>
        </p:scale>
        <p:origin x="-24" y="-3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2571FD8D-E823-48B9-B376-68AC6F583258}" type="datetimeFigureOut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A7A64E82-691B-4F91-BBA9-AA47601D5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F266FA-C7F2-4429-8B6D-71FE448A86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ABB23A-C316-400E-A4CF-AF5017F3A6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257C3B-EBC5-415F-8115-E672B72570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68BBE6-E360-491A-AEB0-620192208D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8F6B1-F547-4620-9BEA-53058F05E6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439E3-A32F-43F4-BFC9-CDF1104704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C3833C-7D97-41FE-9070-69BAC6758C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363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B566BE-1E9E-4E39-9332-0605AFE611D3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800"/>
            <a:ext cx="5867400" cy="27305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403CD0-D5D0-43A1-95C8-1B3E6B9E0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42FE8-491A-4C02-A44A-BB6D426AA9E0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A0A6-4844-422D-A568-38F299CC6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0"/>
            <a:ext cx="22098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7BFC8-0C86-4E8C-9A2F-266530D40D7C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686300"/>
            <a:ext cx="5573713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C02A-6497-44D0-92F8-EF0089A65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F2173-536D-4F6A-A08D-47551559A316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AD016-0AE1-47DE-B22C-8D8F9DD86B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0942C-F4B4-4588-9E9D-8DBA7307809E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946B-D7D8-44A0-AE20-A2F97E4338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D0BD-C57D-41E0-B7AF-5FE9BBC6E350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705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8C3A6D-E6E2-4F0A-B43F-EC3AD936A2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18DD3A-7E75-479B-8CBF-5E576304F009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08DA29-9E22-4756-A34C-D249746BB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2E89E0-1B70-4A01-8641-AE8B4436AED7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24346F-973E-43D6-B345-66D440D71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9630A-C1F3-4F7B-9AF5-A82DEC0CF2B2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53EE5-4B69-438B-A042-E2AEA78CD3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85868-A47A-4D13-91CA-73171C654F7A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3227E1C-4BC0-464F-804A-8C61291AD9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B22-5733-4DD3-BCB9-76F42DCC9F97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14FF7-1488-47FD-B3D1-D664EDBC98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3490913"/>
            <a:ext cx="7599362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4638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9B7700-9D9A-4277-97FB-110490EBAA16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84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019E05D-E297-4AB1-B79B-48D4BC8C3C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050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71450"/>
            <a:ext cx="8153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200150"/>
            <a:ext cx="81534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4638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0AB5745-3067-4591-970F-96E0127F8EF5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050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513"/>
            <a:ext cx="9144000" cy="2397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960438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438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088"/>
            <a:ext cx="533400" cy="1841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EBBE996-7A61-4EBA-A928-2EE00B1252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3" r:id="rId2"/>
    <p:sldLayoutId id="2147483769" r:id="rId3"/>
    <p:sldLayoutId id="2147483770" r:id="rId4"/>
    <p:sldLayoutId id="2147483771" r:id="rId5"/>
    <p:sldLayoutId id="2147483764" r:id="rId6"/>
    <p:sldLayoutId id="2147483772" r:id="rId7"/>
    <p:sldLayoutId id="2147483765" r:id="rId8"/>
    <p:sldLayoutId id="2147483773" r:id="rId9"/>
    <p:sldLayoutId id="2147483766" r:id="rId10"/>
    <p:sldLayoutId id="2147483774" r:id="rId11"/>
    <p:sldLayoutId id="214748376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5713"/>
          </a:xfrm>
        </p:spPr>
        <p:txBody>
          <a:bodyPr/>
          <a:lstStyle/>
          <a:p>
            <a:pPr eaLnBrk="1" hangingPunct="1"/>
            <a:r>
              <a:rPr lang="en-US" smtClean="0"/>
              <a:t>Desktop Readiness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Module 1</a:t>
            </a:r>
            <a:endParaRPr lang="en-US" dirty="0"/>
          </a:p>
        </p:txBody>
      </p:sp>
      <p:pic>
        <p:nvPicPr>
          <p:cNvPr id="9220" name="Picture 8" descr="CayuseLogo_300px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9075"/>
            <a:ext cx="28575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787EC6-B049-456A-8EA1-F29DBC4DD8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0243" name="Rectangle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module you will learn:</a:t>
            </a:r>
          </a:p>
          <a:p>
            <a:pPr lvl="1" eaLnBrk="1" hangingPunct="1"/>
            <a:r>
              <a:rPr lang="en-US" smtClean="0"/>
              <a:t>Browser critiques</a:t>
            </a:r>
          </a:p>
          <a:p>
            <a:pPr lvl="1" eaLnBrk="1" hangingPunct="1"/>
            <a:r>
              <a:rPr lang="en-US" smtClean="0"/>
              <a:t>Where to obtain detailed instructions on getting your desktop ready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738D26C1-AF06-40E7-B673-EC81068ACEE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Firefox</a:t>
            </a:r>
            <a:endParaRPr lang="en-US" dirty="0"/>
          </a:p>
        </p:txBody>
      </p:sp>
      <p:sp>
        <p:nvSpPr>
          <p:cNvPr id="11267" name="Content Placeholder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Recommended browser for Cayuse424 with any operating system. Firefox has the fastest load &amp; response times. We currently support 3.0 and 3.5.</a:t>
            </a:r>
          </a:p>
        </p:txBody>
      </p:sp>
      <p:pic>
        <p:nvPicPr>
          <p:cNvPr id="11268" name="Picture 6" descr="firef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867150"/>
            <a:ext cx="114776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5A29927-CF52-49C3-A7E5-133867688E5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Internet Explorer</a:t>
            </a:r>
            <a:endParaRPr lang="en-US" dirty="0"/>
          </a:p>
        </p:txBody>
      </p:sp>
      <p:sp>
        <p:nvSpPr>
          <p:cNvPr id="12291" name="Content Placeholder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Slower than Firefox but an effective browser for the application.  We support IE7 and IE8.</a:t>
            </a:r>
          </a:p>
          <a:p>
            <a:pPr eaLnBrk="1" hangingPunct="1"/>
            <a:endParaRPr lang="en-US" smtClean="0"/>
          </a:p>
        </p:txBody>
      </p:sp>
      <p:pic>
        <p:nvPicPr>
          <p:cNvPr id="12292" name="Picture 9" descr="internet explor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867150"/>
            <a:ext cx="1219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79EE2357-594F-460C-A852-14A150AE407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Safari</a:t>
            </a:r>
            <a:endParaRPr lang="en-US" dirty="0"/>
          </a:p>
        </p:txBody>
      </p:sp>
      <p:sp>
        <p:nvSpPr>
          <p:cNvPr id="13315" name="Content Placeholder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supported at this time due to significant browser bugs. We are keeping watch on this Mac platform browser and anticipate better performance with the release of Leopard</a:t>
            </a:r>
          </a:p>
        </p:txBody>
      </p:sp>
      <p:pic>
        <p:nvPicPr>
          <p:cNvPr id="13316" name="Picture 8" descr="safar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867150"/>
            <a:ext cx="12350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AF6F7C0-B4B8-41ED-BF97-B98407584CD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Browser Configuration</a:t>
            </a:r>
            <a:endParaRPr lang="en-US" dirty="0"/>
          </a:p>
        </p:txBody>
      </p:sp>
      <p:sp>
        <p:nvSpPr>
          <p:cNvPr id="14339" name="Rectangle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obtain detailed instructions on how to configure your web browser:</a:t>
            </a:r>
          </a:p>
          <a:p>
            <a:pPr marL="879475" lvl="1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smtClean="0"/>
              <a:t>Log-on to Cayuse424</a:t>
            </a:r>
          </a:p>
          <a:p>
            <a:pPr marL="879475" lvl="1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smtClean="0"/>
              <a:t>Click the </a:t>
            </a:r>
            <a:r>
              <a:rPr lang="en-US" b="1" smtClean="0"/>
              <a:t>Support</a:t>
            </a:r>
            <a:r>
              <a:rPr lang="en-US" smtClean="0"/>
              <a:t> link</a:t>
            </a:r>
          </a:p>
          <a:p>
            <a:pPr marL="879475" lvl="1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smtClean="0"/>
              <a:t>Click the </a:t>
            </a:r>
            <a:r>
              <a:rPr lang="en-US" b="1" smtClean="0"/>
              <a:t>Documentation</a:t>
            </a:r>
            <a:r>
              <a:rPr lang="en-US" smtClean="0"/>
              <a:t> link</a:t>
            </a:r>
          </a:p>
          <a:p>
            <a:pPr marL="879475" lvl="1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smtClean="0"/>
              <a:t>Click </a:t>
            </a:r>
            <a:r>
              <a:rPr lang="en-US" b="1" smtClean="0"/>
              <a:t>Desktop Configuration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B65FFB56-5F66-478A-8EDC-CDF2CDBAD9C4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5363" name="Rectangle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module you learned:</a:t>
            </a:r>
          </a:p>
          <a:p>
            <a:pPr lvl="1" eaLnBrk="1" hangingPunct="1"/>
            <a:r>
              <a:rPr lang="en-US" smtClean="0"/>
              <a:t>Browser critiques</a:t>
            </a:r>
          </a:p>
          <a:p>
            <a:pPr lvl="1" eaLnBrk="1" hangingPunct="1"/>
            <a:r>
              <a:rPr lang="en-US" smtClean="0"/>
              <a:t>Where to obtain detailed instructions on getting your desktop ready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4E98A22D-5D69-48C0-8CDD-F295093F9631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160</Words>
  <Application>Microsoft Office PowerPoint</Application>
  <PresentationFormat>On-screen Show (16:9)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Module 1</vt:lpstr>
      <vt:lpstr>Objectives</vt:lpstr>
      <vt:lpstr>Firefox</vt:lpstr>
      <vt:lpstr>Internet Explorer</vt:lpstr>
      <vt:lpstr>Safari</vt:lpstr>
      <vt:lpstr>Browser Configuration</vt:lpstr>
      <vt:lpstr>Conclusion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2008-05-13T17:41:51Z</dcterms:created>
  <dcterms:modified xsi:type="dcterms:W3CDTF">2010-02-03T19:29:02Z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