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4" r:id="rId1"/>
    <p:sldMasterId id="2147484317" r:id="rId2"/>
    <p:sldMasterId id="2147484326" r:id="rId3"/>
    <p:sldMasterId id="2147484315" r:id="rId4"/>
    <p:sldMasterId id="2147484316" r:id="rId5"/>
  </p:sldMasterIdLst>
  <p:notesMasterIdLst>
    <p:notesMasterId r:id="rId15"/>
  </p:notesMasterIdLst>
  <p:handoutMasterIdLst>
    <p:handoutMasterId r:id="rId16"/>
  </p:handoutMasterIdLst>
  <p:sldIdLst>
    <p:sldId id="261" r:id="rId6"/>
    <p:sldId id="262" r:id="rId7"/>
    <p:sldId id="276" r:id="rId8"/>
    <p:sldId id="288" r:id="rId9"/>
    <p:sldId id="268" r:id="rId10"/>
    <p:sldId id="272" r:id="rId11"/>
    <p:sldId id="286" r:id="rId12"/>
    <p:sldId id="282" r:id="rId13"/>
    <p:sldId id="284" r:id="rId14"/>
  </p:sldIdLst>
  <p:sldSz cx="24385588" cy="13717588"/>
  <p:notesSz cx="6858000" cy="9144000"/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261"/>
            <p14:sldId id="262"/>
            <p14:sldId id="276"/>
            <p14:sldId id="288"/>
            <p14:sldId id="268"/>
            <p14:sldId id="272"/>
            <p14:sldId id="286"/>
            <p14:sldId id="282"/>
            <p14:sldId id="284"/>
          </p14:sldIdLst>
        </p14:section>
        <p14:section name="EXTRAS" id="{931BC854-6397-194B-8BA4-F30C6897EFB4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71A"/>
    <a:srgbClr val="E1E1E1"/>
    <a:srgbClr val="FFFFFF"/>
    <a:srgbClr val="649FFF"/>
    <a:srgbClr val="F2F2F2"/>
    <a:srgbClr val="FAFAFA"/>
    <a:srgbClr val="242529"/>
    <a:srgbClr val="D1D9E1"/>
    <a:srgbClr val="99CC00"/>
    <a:srgbClr val="EAC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0" autoAdjust="0"/>
    <p:restoredTop sz="94453" autoAdjust="0"/>
  </p:normalViewPr>
  <p:slideViewPr>
    <p:cSldViewPr>
      <p:cViewPr varScale="1">
        <p:scale>
          <a:sx n="52" d="100"/>
          <a:sy n="52" d="100"/>
        </p:scale>
        <p:origin x="121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8"/>
    </p:cViewPr>
  </p:sorterViewPr>
  <p:notesViewPr>
    <p:cSldViewPr>
      <p:cViewPr varScale="1">
        <p:scale>
          <a:sx n="154" d="100"/>
          <a:sy n="154" d="100"/>
        </p:scale>
        <p:origin x="474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>
                <a:latin typeface="Archivo Regular" charset="0"/>
              </a:rPr>
              <a:t>15.04.2024</a:t>
            </a:fld>
            <a:endParaRPr lang="ru-RU" dirty="0">
              <a:latin typeface="Archivo Regular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>
                <a:latin typeface="Archivo Regular" charset="0"/>
              </a:rPr>
              <a:t>‹#›</a:t>
            </a:fld>
            <a:endParaRPr lang="ru-RU" dirty="0">
              <a:latin typeface="Archivo Regular" charset="0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chiv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15.04.2024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chivo Regular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chivo Regular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Archivo Regular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22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7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5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Gold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FFDCE6-B474-8CF4-D30B-BE360312D8D7}"/>
              </a:ext>
            </a:extLst>
          </p:cNvPr>
          <p:cNvSpPr/>
          <p:nvPr userDrawn="1"/>
        </p:nvSpPr>
        <p:spPr>
          <a:xfrm>
            <a:off x="-227806" y="-304006"/>
            <a:ext cx="10210800" cy="1432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0870" y="4496594"/>
            <a:ext cx="3851324" cy="4239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20786" y="4592117"/>
            <a:ext cx="10369152" cy="2693045"/>
          </a:xfrm>
        </p:spPr>
        <p:txBody>
          <a:bodyPr anchor="b" anchorCtr="0"/>
          <a:lstStyle>
            <a:lvl1pPr>
              <a:defRPr b="1" i="0" cap="all" normalizeH="0" baseline="0">
                <a:latin typeface="Public Sans ExtraBold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120786" y="7573194"/>
            <a:ext cx="10369152" cy="1800200"/>
          </a:xfrm>
          <a:prstGeom prst="rect">
            <a:avLst/>
          </a:prstGeom>
        </p:spPr>
        <p:txBody>
          <a:bodyPr/>
          <a:lstStyle>
            <a:lvl1pPr>
              <a:defRPr b="0" i="0" cap="all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458995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0" i="0" baseline="0" smtClean="0">
                <a:effectLst/>
                <a:latin typeface="Public Sans" pitchFamily="2" charset="77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Ut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5069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H="1">
            <a:off x="17821142" y="0"/>
            <a:ext cx="6564449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flipH="1">
            <a:off x="11256690" y="0"/>
            <a:ext cx="6564449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flipH="1">
            <a:off x="11256690" y="6858794"/>
            <a:ext cx="6564449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8812108" cy="2462213"/>
          </a:xfrm>
        </p:spPr>
        <p:txBody>
          <a:bodyPr/>
          <a:lstStyle>
            <a:lvl1pPr>
              <a:defRPr sz="8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292455" y="5411004"/>
            <a:ext cx="7948011" cy="4757713"/>
          </a:xfrm>
        </p:spPr>
        <p:txBody>
          <a:bodyPr/>
          <a:lstStyle>
            <a:lvl1pPr marL="0" indent="0">
              <a:buNone/>
              <a:defRPr lang="en-US" sz="3300" b="0" i="0" smtClean="0">
                <a:effectLst/>
                <a:latin typeface="Public Sans" pitchFamily="2" charset="77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20786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Public Sans" pitchFamily="2" charset="77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8757243" y="7789861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effectLst/>
                <a:latin typeface="Public Sans" pitchFamily="2" charset="77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120786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Public Sans" pitchFamily="2" charset="77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57243" y="947949"/>
            <a:ext cx="4824536" cy="4962897"/>
          </a:xfrm>
        </p:spPr>
        <p:txBody>
          <a:bodyPr numCol="1" spcCol="914400"/>
          <a:lstStyle>
            <a:lvl1pPr marL="0" indent="0">
              <a:lnSpc>
                <a:spcPts val="4300"/>
              </a:lnSpc>
              <a:buNone/>
              <a:defRPr lang="en-US" sz="2500" b="0" i="0" smtClean="0">
                <a:solidFill>
                  <a:schemeClr val="bg1"/>
                </a:solidFill>
                <a:effectLst/>
                <a:latin typeface="Public Sans" pitchFamily="2" charset="77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292454" y="1057989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1419214" y="6996938"/>
            <a:ext cx="6268502" cy="5262457"/>
          </a:xfrm>
          <a:prstGeom prst="rect">
            <a:avLst/>
          </a:prstGeom>
        </p:spPr>
        <p:txBody>
          <a:bodyPr/>
          <a:lstStyle>
            <a:lvl1pPr>
              <a:defRPr lang="en-US" sz="2200" b="0" i="0" baseline="0" dirty="0">
                <a:solidFill>
                  <a:schemeClr val="tx2"/>
                </a:solidFill>
                <a:latin typeface="Archivo Regular" charset="0"/>
                <a:ea typeface="Archivo Regular" charset="0"/>
                <a:cs typeface="Archivo Regular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 rot="10800000" flipH="1">
            <a:off x="0" y="6858794"/>
            <a:ext cx="12192794" cy="68587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10800000" flipH="1">
            <a:off x="12192794" y="6858794"/>
            <a:ext cx="12192794" cy="6858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700261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Public Sans" pitchFamily="2" charset="77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3776970" y="8154938"/>
            <a:ext cx="8829368" cy="4700261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bg1"/>
                </a:solidFill>
                <a:effectLst/>
                <a:latin typeface="Public Sans" pitchFamily="2" charset="77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776970" y="1386186"/>
            <a:ext cx="8829368" cy="4700261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Public Sans" pitchFamily="2" charset="77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Grid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 rot="10800000">
            <a:off x="0" y="6858794"/>
            <a:ext cx="12192794" cy="68587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 rot="10800000" flipH="1">
            <a:off x="12192794" y="0"/>
            <a:ext cx="12192794" cy="13717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0" i="0" dirty="0">
              <a:latin typeface="Archivo Regular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9210" y="8154938"/>
            <a:ext cx="8829368" cy="4700261"/>
          </a:xfrm>
        </p:spPr>
        <p:txBody>
          <a:bodyPr/>
          <a:lstStyle>
            <a:lvl1pPr marL="0" indent="0">
              <a:buNone/>
              <a:defRPr lang="en-US" sz="3300" b="0" i="0" smtClean="0">
                <a:solidFill>
                  <a:schemeClr val="tx1"/>
                </a:solidFill>
                <a:effectLst/>
                <a:latin typeface="Public Sans" pitchFamily="2" charset="77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3876825" y="1992287"/>
            <a:ext cx="8829368" cy="8778301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smtClean="0">
                <a:solidFill>
                  <a:schemeClr val="bg1"/>
                </a:solidFill>
                <a:effectLst/>
                <a:latin typeface="Public Sans" pitchFamily="2" charset="77"/>
              </a:defRPr>
            </a:lvl1pPr>
          </a:lstStyle>
          <a:p>
            <a:pPr marL="0" marR="0" lvl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ped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Ut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 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ped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Ut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</a:t>
            </a:r>
            <a:r>
              <a:rPr lang="en-US" dirty="0"/>
              <a:t>.</a:t>
            </a:r>
            <a:endParaRPr lang="en-US" dirty="0">
              <a:effectLst/>
              <a:latin typeface="Helvetica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319586" y="2521470"/>
            <a:ext cx="10180260" cy="2436564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CLICK TO ADD HEADLINE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 hasCustomPrompt="1"/>
          </p:nvPr>
        </p:nvSpPr>
        <p:spPr>
          <a:xfrm>
            <a:off x="0" y="7650882"/>
            <a:ext cx="24385588" cy="1800493"/>
          </a:xfrm>
        </p:spPr>
        <p:txBody>
          <a:bodyPr anchor="b" anchorCtr="0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9434826"/>
            <a:ext cx="24385588" cy="1107996"/>
          </a:xfrm>
        </p:spPr>
        <p:txBody>
          <a:bodyPr wrap="square">
            <a:spAutoFit/>
          </a:bodyPr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6805E5-92ED-E77B-3843-0AFE9CCAAD37}"/>
              </a:ext>
            </a:extLst>
          </p:cNvPr>
          <p:cNvSpPr/>
          <p:nvPr userDrawn="1"/>
        </p:nvSpPr>
        <p:spPr>
          <a:xfrm>
            <a:off x="0" y="0"/>
            <a:ext cx="3251401" cy="1371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6" name="Title Placeholder 7"/>
          <p:cNvSpPr txBox="1">
            <a:spLocks/>
          </p:cNvSpPr>
          <p:nvPr userDrawn="1"/>
        </p:nvSpPr>
        <p:spPr>
          <a:xfrm>
            <a:off x="4919986" y="6138714"/>
            <a:ext cx="18218024" cy="11079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2438462" rtl="0" eaLnBrk="1" latinLnBrk="0" hangingPunct="1">
              <a:spcBef>
                <a:spcPct val="0"/>
              </a:spcBef>
              <a:buNone/>
              <a:defRPr sz="11700" kern="1200">
                <a:solidFill>
                  <a:schemeClr val="tx1"/>
                </a:solidFill>
                <a:latin typeface="Archivo Black" charset="0"/>
                <a:ea typeface="Archivo Black" charset="0"/>
                <a:cs typeface="Archivo Black" charset="0"/>
              </a:defRPr>
            </a:lvl1pPr>
          </a:lstStyle>
          <a:p>
            <a:r>
              <a:rPr lang="en-US" sz="7200" b="1" i="0" dirty="0">
                <a:latin typeface="Public Sans Black" pitchFamily="2" charset="77"/>
              </a:rPr>
              <a:t>CLICK TO EDIT SUB HEADLINE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B9BC4-451A-52CF-B063-C2831B52D169}"/>
              </a:ext>
            </a:extLst>
          </p:cNvPr>
          <p:cNvSpPr/>
          <p:nvPr userDrawn="1"/>
        </p:nvSpPr>
        <p:spPr>
          <a:xfrm>
            <a:off x="0" y="0"/>
            <a:ext cx="3251401" cy="1371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Dark I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 Light I Pattern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8779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313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7862C1-095B-801D-4A21-040BCDEEF73B}"/>
              </a:ext>
            </a:extLst>
          </p:cNvPr>
          <p:cNvSpPr/>
          <p:nvPr userDrawn="1"/>
        </p:nvSpPr>
        <p:spPr>
          <a:xfrm>
            <a:off x="-314150" y="-304006"/>
            <a:ext cx="10297144" cy="1432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3762" y="4489815"/>
            <a:ext cx="3918523" cy="431319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0" i="0" cap="all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35994" y="3276547"/>
            <a:ext cx="8136904" cy="2049792"/>
          </a:xfr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4982341" y="10897394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72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5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4000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7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72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8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144000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9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0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572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1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144000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3276547"/>
            <a:ext cx="8136904" cy="2049792"/>
          </a:xfrm>
        </p:spPr>
        <p:txBody>
          <a:bodyPr/>
          <a:lstStyle>
            <a:lvl1pPr>
              <a:defRPr b="1" i="0" baseline="0">
                <a:latin typeface="Public Sans ExtraBold" pitchFamily="2" charset="77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4982341" y="6463061"/>
            <a:ext cx="8137525" cy="37995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4952490" y="5410994"/>
            <a:ext cx="8197229" cy="6771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1" cap="all" baseline="0"/>
            </a:lvl1pPr>
          </a:lstStyle>
          <a:p>
            <a:pPr lvl="0"/>
            <a:r>
              <a:rPr lang="en-US" dirty="0"/>
              <a:t>CLICK TO SUBHEAD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4982341" y="10844335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1716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3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5" name="Picture Placeholder 5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5315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887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7" name="Picture Placehold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459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8" name="Picture Placeholder 5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031522" y="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9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3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0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315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887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2" name="Picture Placeholder 5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4459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3" name="Picture Placeholder 5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9031522" y="4572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4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43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315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6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887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7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4459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48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9031522" y="9144000"/>
            <a:ext cx="4572000" cy="4572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558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0" i="0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0" i="0" baseline="0">
                <a:solidFill>
                  <a:schemeClr val="tx1"/>
                </a:solidFill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955138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tx1"/>
                </a:solidFill>
                <a:latin typeface="Public Sans ExtraBold" pitchFamily="2" charset="77"/>
                <a:ea typeface="Public Sans ExtraBold" pitchFamily="2" charset="77"/>
                <a:cs typeface="Public Sans ExtraBold" pitchFamily="2" charset="77"/>
              </a:defRPr>
            </a:lvl1pPr>
          </a:lstStyle>
          <a:p>
            <a:r>
              <a:rPr lang="en-US" dirty="0"/>
              <a:t>Click to add text</a:t>
            </a:r>
            <a:endParaRPr lang="ru-RU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3594" y="4725194"/>
            <a:ext cx="3918523" cy="431319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0" i="0" cap="all" baseline="0">
                <a:solidFill>
                  <a:schemeClr val="bg1"/>
                </a:solidFill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Pattern Tw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3533" y="2926599"/>
            <a:ext cx="3918523" cy="4313195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Public Sans ExtraBold" pitchFamily="2" charset="77"/>
                <a:ea typeface="Public Sans ExtraBold" pitchFamily="2" charset="77"/>
                <a:cs typeface="Public Sans ExtraBold" pitchFamily="2" charset="77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0" i="0" cap="all" baseline="0">
                <a:solidFill>
                  <a:schemeClr val="bg1"/>
                </a:solidFill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4089" y="4639497"/>
            <a:ext cx="4032448" cy="4438594"/>
          </a:xfrm>
          <a:prstGeom prst="rect">
            <a:avLst/>
          </a:prstGeom>
        </p:spPr>
      </p:pic>
      <p:sp>
        <p:nvSpPr>
          <p:cNvPr id="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10680626" y="0"/>
            <a:ext cx="13704962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1800" b="0" i="0" cap="all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r>
              <a:rPr lang="en-US" dirty="0"/>
              <a:t>Click icon to add photo.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5334794"/>
            <a:ext cx="10513168" cy="1346522"/>
          </a:xfrm>
        </p:spPr>
        <p:txBody>
          <a:bodyPr anchor="b" anchorCtr="0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6969348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0" i="0" cap="all" baseline="0">
                <a:solidFill>
                  <a:schemeClr val="bg1"/>
                </a:solidFill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0" i="0" cap="all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4089" y="4639497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chemeClr val="accent3"/>
                </a:solidFill>
                <a:latin typeface="Public Sans ExtraBold" pitchFamily="2" charset="77"/>
                <a:ea typeface="Public Sans ExtraBold" pitchFamily="2" charset="77"/>
                <a:cs typeface="Public Sans ExtraBold" pitchFamily="2" charset="77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0" i="0" cap="all" baseline="0">
                <a:latin typeface="Public Sans" pitchFamily="2" charset="77"/>
                <a:ea typeface="Public Sans" pitchFamily="2" charset="77"/>
                <a:cs typeface="Public Sans" pitchFamily="2" charset="77"/>
              </a:defRPr>
            </a:lvl1pPr>
            <a:lvl2pPr marL="1219229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2pPr>
            <a:lvl3pPr marL="2438461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3pPr>
            <a:lvl4pPr marL="365769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4pPr>
            <a:lvl5pPr marL="4876922" indent="0" algn="ctr">
              <a:buNone/>
              <a:defRPr b="1" i="0">
                <a:latin typeface="Archivo" charset="0"/>
                <a:ea typeface="Archivo" charset="0"/>
                <a:cs typeface="Archivo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70" y="2826346"/>
            <a:ext cx="4032448" cy="4438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685065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Public Sans" pitchFamily="2" charset="77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0882058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300" b="0" i="0" baseline="0" smtClean="0">
                <a:effectLst/>
                <a:latin typeface="Public Sans" pitchFamily="2" charset="77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1" cap="all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1825" y="11432599"/>
            <a:ext cx="6933406" cy="607795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8428162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Arial"/>
              <a:buNone/>
              <a:defRPr sz="6000" b="1" i="0" kern="1200" baseline="0">
                <a:solidFill>
                  <a:schemeClr val="tx1"/>
                </a:solidFill>
                <a:latin typeface="Archivo" charset="0"/>
                <a:ea typeface="Archivo" charset="0"/>
                <a:cs typeface="Archiv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0" i="0" dirty="0">
                <a:latin typeface="Public Sans Medium" pitchFamily="2" charset="77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0" r:id="rId3"/>
    <p:sldLayoutId id="2147484309" r:id="rId4"/>
    <p:sldLayoutId id="2147484348" r:id="rId5"/>
    <p:sldLayoutId id="2147484346" r:id="rId6"/>
    <p:sldLayoutId id="214748434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b="1" i="0" kern="1200" dirty="0" smtClean="0">
          <a:solidFill>
            <a:schemeClr val="tx1"/>
          </a:solidFill>
          <a:latin typeface="Public Sans Black" pitchFamily="2" charset="77"/>
          <a:ea typeface="Public Sans Black" pitchFamily="2" charset="77"/>
          <a:cs typeface="Public Sans Black" pitchFamily="2" charset="77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Arial"/>
        <a:buNone/>
        <a:defRPr sz="6000" b="1" kern="1200" baseline="0">
          <a:solidFill>
            <a:schemeClr val="tx1"/>
          </a:solidFill>
          <a:latin typeface="Archivo Black" charset="0"/>
          <a:ea typeface="Archivo Black" charset="0"/>
          <a:cs typeface="Archivo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1828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2" r:id="rId4"/>
    <p:sldLayoutId id="2147484323" r:id="rId5"/>
    <p:sldLayoutId id="214748432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000" b="1" i="0" kern="1200" cap="all" baseline="0">
          <a:solidFill>
            <a:schemeClr val="tx1"/>
          </a:solidFill>
          <a:latin typeface="Public Sans ExtraBold" pitchFamily="2" charset="77"/>
          <a:ea typeface="Public Sans ExtraBold" pitchFamily="2" charset="77"/>
          <a:cs typeface="Public Sans ExtraBold" pitchFamily="2" charset="77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Public Sans" pitchFamily="2" charset="77"/>
          <a:ea typeface="Public Sans" pitchFamily="2" charset="77"/>
          <a:cs typeface="Public Sans" pitchFamily="2" charset="77"/>
        </a:defRPr>
      </a:lvl1pPr>
      <a:lvl2pPr marL="91440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Public Sans" pitchFamily="2" charset="77"/>
          <a:ea typeface="Public Sans" pitchFamily="2" charset="77"/>
          <a:cs typeface="Public Sans" pitchFamily="2" charset="77"/>
        </a:defRPr>
      </a:lvl2pPr>
      <a:lvl3pPr marL="146304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Public Sans" pitchFamily="2" charset="77"/>
          <a:ea typeface="Public Sans" pitchFamily="2" charset="77"/>
          <a:cs typeface="Public Sans" pitchFamily="2" charset="77"/>
        </a:defRPr>
      </a:lvl3pPr>
      <a:lvl4pPr marL="210312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Public Sans" pitchFamily="2" charset="77"/>
          <a:ea typeface="Public Sans" pitchFamily="2" charset="77"/>
          <a:cs typeface="Public Sans" pitchFamily="2" charset="77"/>
        </a:defRPr>
      </a:lvl4pPr>
      <a:lvl5pPr marL="2651760" indent="-5715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chemeClr val="accent3"/>
        </a:buClr>
        <a:buSzPct val="120000"/>
        <a:buFont typeface="Wingdings" charset="2"/>
        <a:buChar char="§"/>
        <a:defRPr sz="3300" b="0" i="0" kern="1200">
          <a:solidFill>
            <a:schemeClr val="tx1"/>
          </a:solidFill>
          <a:latin typeface="Public Sans" pitchFamily="2" charset="77"/>
          <a:ea typeface="Public Sans" pitchFamily="2" charset="77"/>
          <a:cs typeface="Public Sans" pitchFamily="2" charset="77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002842"/>
            <a:ext cx="18218024" cy="18004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11079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45" r:id="rId4"/>
    <p:sldLayoutId id="214748434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11700" b="1" i="0" kern="1200" cap="all" baseline="0">
          <a:solidFill>
            <a:schemeClr val="tx1"/>
          </a:solidFill>
          <a:latin typeface="Public Sans ExtraBold" pitchFamily="2" charset="77"/>
          <a:ea typeface="Public Sans ExtraBold" pitchFamily="2" charset="77"/>
          <a:cs typeface="Public Sans ExtraBold" pitchFamily="2" charset="77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200" b="0" i="0" kern="1200" cap="all" baseline="0">
          <a:solidFill>
            <a:schemeClr val="tx1"/>
          </a:solidFill>
          <a:latin typeface="Public Sans" pitchFamily="2" charset="77"/>
          <a:ea typeface="Public Sans" pitchFamily="2" charset="77"/>
          <a:cs typeface="Public Sans" pitchFamily="2" charset="77"/>
        </a:defRPr>
      </a:lvl1pPr>
      <a:lvl2pPr marL="1219229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75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64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Arial" panose="020B0604020202020204" pitchFamily="34" charset="0"/>
        <a:buNone/>
        <a:defRPr sz="5300" b="1" i="0" kern="1200">
          <a:solidFill>
            <a:schemeClr val="tx1"/>
          </a:solidFill>
          <a:latin typeface="Archivo" charset="0"/>
          <a:ea typeface="Archivo" charset="0"/>
          <a:cs typeface="Archivo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2251651"/>
            <a:ext cx="8473480" cy="30746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242" y="0"/>
            <a:ext cx="901048" cy="189024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5687748"/>
            <a:ext cx="8473480" cy="3488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07" r:id="rId2"/>
    <p:sldLayoutId id="2147484204" r:id="rId3"/>
    <p:sldLayoutId id="2147484330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400" b="1" i="0" kern="1200" cap="all" baseline="0">
          <a:solidFill>
            <a:schemeClr val="tx1"/>
          </a:solidFill>
          <a:latin typeface="Public Sans ExtraBold" pitchFamily="2" charset="77"/>
          <a:ea typeface="Public Sans ExtraBold" pitchFamily="2" charset="77"/>
          <a:cs typeface="Public Sans ExtraBold" pitchFamily="2" charset="77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SzPct val="120000"/>
        <a:buFont typeface="Wingdings" charset="2"/>
        <a:buChar char="§"/>
        <a:defRPr sz="2800" b="0" i="0" kern="1200">
          <a:solidFill>
            <a:schemeClr val="tx1"/>
          </a:solidFill>
          <a:latin typeface="Public Sans" pitchFamily="2" charset="77"/>
          <a:ea typeface="Public Sans" pitchFamily="2" charset="77"/>
          <a:cs typeface="Public Sans" pitchFamily="2" charset="77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b="0" i="0" kern="1200">
          <a:solidFill>
            <a:schemeClr val="tx1"/>
          </a:solidFill>
          <a:latin typeface="Public Sans" pitchFamily="2" charset="77"/>
          <a:ea typeface="Public Sans" pitchFamily="2" charset="77"/>
          <a:cs typeface="Public Sans" pitchFamily="2" charset="77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b="0" i="0" kern="1200">
          <a:solidFill>
            <a:schemeClr val="tx1"/>
          </a:solidFill>
          <a:latin typeface="Public Sans" pitchFamily="2" charset="77"/>
          <a:ea typeface="Public Sans" pitchFamily="2" charset="77"/>
          <a:cs typeface="Public Sans" pitchFamily="2" charset="77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b="0" i="0" kern="1200">
          <a:solidFill>
            <a:schemeClr val="tx1"/>
          </a:solidFill>
          <a:latin typeface="Public Sans" pitchFamily="2" charset="77"/>
          <a:ea typeface="Public Sans" pitchFamily="2" charset="77"/>
          <a:cs typeface="Public Sans" pitchFamily="2" charset="77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SzPct val="120000"/>
        <a:buFont typeface="Wingdings" charset="2"/>
        <a:buChar char="§"/>
        <a:defRPr sz="2800" b="0" i="0" kern="1200">
          <a:solidFill>
            <a:schemeClr val="tx1"/>
          </a:solidFill>
          <a:latin typeface="Public Sans" pitchFamily="2" charset="77"/>
          <a:ea typeface="Public Sans" pitchFamily="2" charset="77"/>
          <a:cs typeface="Public Sa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2788" cy="870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4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ublic Sans Black" pitchFamily="2" charset="77"/>
          <a:ea typeface="Public Sans Black" pitchFamily="2" charset="77"/>
          <a:cs typeface="Public Sans Black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Public Sans" pitchFamily="2" charset="77"/>
          <a:ea typeface="Public Sans" pitchFamily="2" charset="77"/>
          <a:cs typeface="Public Sa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Public Sans" pitchFamily="2" charset="77"/>
          <a:ea typeface="Public Sans" pitchFamily="2" charset="77"/>
          <a:cs typeface="Public Sa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Public Sans" pitchFamily="2" charset="77"/>
          <a:ea typeface="Public Sans" pitchFamily="2" charset="77"/>
          <a:cs typeface="Public Sa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Public Sans" pitchFamily="2" charset="77"/>
          <a:ea typeface="Public Sans" pitchFamily="2" charset="77"/>
          <a:cs typeface="Public Sa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Public Sans" pitchFamily="2" charset="77"/>
          <a:ea typeface="Public Sans" pitchFamily="2" charset="77"/>
          <a:cs typeface="Public Sa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daho.edu/about/distinguished-awards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sp@uidaho.edu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daho.edu/academics/honors/scholarships" TargetMode="External"/><Relationship Id="rId2" Type="http://schemas.openxmlformats.org/officeDocument/2006/relationships/hyperlink" Target="mailto:dsp@uidaho.edu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2794" y="4839010"/>
            <a:ext cx="10297144" cy="4039567"/>
          </a:xfrm>
        </p:spPr>
        <p:txBody>
          <a:bodyPr/>
          <a:lstStyle/>
          <a:p>
            <a:r>
              <a:rPr lang="en-US" dirty="0">
                <a:latin typeface="+mn-lt"/>
              </a:rPr>
              <a:t>distinguished SCHOLARSHIPS program (DSP) </a:t>
            </a:r>
          </a:p>
        </p:txBody>
      </p:sp>
    </p:spTree>
    <p:extLst>
      <p:ext uri="{BB962C8B-B14F-4D97-AF65-F5344CB8AC3E}">
        <p14:creationId xmlns:p14="http://schemas.microsoft.com/office/powerpoint/2010/main" val="10314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108317"/>
          </a:xfrm>
        </p:spPr>
        <p:txBody>
          <a:bodyPr/>
          <a:lstStyle/>
          <a:p>
            <a:r>
              <a:rPr lang="en-US" sz="6600" dirty="0">
                <a:latin typeface="Franklin Gothic Book" panose="020B0503020102020204" pitchFamily="34" charset="0"/>
              </a:rPr>
              <a:t>WHAT ARE DISTINGUISHED Scholarships?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276683" y="4191794"/>
            <a:ext cx="20702842" cy="8341514"/>
          </a:xfrm>
        </p:spPr>
        <p:txBody>
          <a:bodyPr/>
          <a:lstStyle/>
          <a:p>
            <a:r>
              <a:rPr lang="en-US" sz="3600" dirty="0">
                <a:latin typeface="Franklin Gothic Book" panose="020B0503020102020204" pitchFamily="34" charset="0"/>
              </a:rPr>
              <a:t>They are competitive awards that provide remarkable experiences for undergraduate and graduate students and alumni, funded by federal agencies, foundations, private donors, and others.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They support education abroad, language study, graduate study, research, careers in public service, international affairs, etc.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They vary widely in terms of eligibility requirements, financial award amounts, fields of study, career objectives, language requirements, and deadlines.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In many cases, the applicant must be endorsed or nominated by the University of Idaho.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The DSP program is housed in the University Honors Program. The Faculty Fellow DSP reports directly to the Honors Program Director.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1" y="1410231"/>
            <a:ext cx="21032788" cy="1108317"/>
          </a:xfrm>
        </p:spPr>
        <p:txBody>
          <a:bodyPr/>
          <a:lstStyle/>
          <a:p>
            <a:r>
              <a:rPr lang="en-US" sz="6600" dirty="0">
                <a:latin typeface="Franklin Gothic Book" panose="020B0503020102020204" pitchFamily="34" charset="0"/>
              </a:rPr>
              <a:t>A SELECTION OF RECENT AWARDS (2019-23)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591594" y="3429794"/>
            <a:ext cx="16535400" cy="8618128"/>
          </a:xfrm>
        </p:spPr>
        <p:txBody>
          <a:bodyPr/>
          <a:lstStyle/>
          <a:p>
            <a:r>
              <a:rPr lang="en-US" sz="3600" dirty="0">
                <a:latin typeface="Franklin Gothic Book" panose="020B0503020102020204" pitchFamily="34" charset="0"/>
              </a:rPr>
              <a:t>Fulbright U.S. Student Program.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Barry Goldwater Scholarship and Excellence in Education Foundation.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The U.S. Department of State Critical Language Scholarship.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Freeman Asia Awards.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Boren Awards.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Benjamin A. Gilman international Scholarship.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National Science Foundation Graduate Research Fellowship.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Still waiting to hear about Fulbright, Goldwater, and Udall awards for 2023-24.</a:t>
            </a:r>
          </a:p>
          <a:p>
            <a:endParaRPr lang="en-US" sz="3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1" y="1410231"/>
            <a:ext cx="21032788" cy="1108317"/>
          </a:xfrm>
        </p:spPr>
        <p:txBody>
          <a:bodyPr/>
          <a:lstStyle/>
          <a:p>
            <a:r>
              <a:rPr lang="en-US" sz="6600" dirty="0">
                <a:latin typeface="Franklin Gothic Book" panose="020B0503020102020204" pitchFamily="34" charset="0"/>
              </a:rPr>
              <a:t>LAST YEAR’S AWARDS (2022-23)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591594" y="3429794"/>
            <a:ext cx="16535400" cy="5296706"/>
          </a:xfrm>
        </p:spPr>
        <p:txBody>
          <a:bodyPr/>
          <a:lstStyle/>
          <a:p>
            <a:r>
              <a:rPr lang="en-US" sz="3600" dirty="0">
                <a:latin typeface="Franklin Gothic Book" panose="020B0503020102020204" pitchFamily="34" charset="0"/>
              </a:rPr>
              <a:t>The U.S. Department of State Critical Language Scholarship – 1 award.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Benjamin A. Gilman international Scholarship – 23 awards.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National Science Foundation Graduate Research Fellowship – 2 awards.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A complete list of recipients can be found here: </a:t>
            </a:r>
            <a:r>
              <a:rPr lang="en-US" sz="3600" dirty="0">
                <a:latin typeface="Franklin Gothic Book" panose="020B0503020102020204" pitchFamily="34" charset="0"/>
                <a:hlinkClick r:id="rId2"/>
              </a:rPr>
              <a:t>https://www.uidaho.edu/about/distinguished-awards</a:t>
            </a:r>
            <a:r>
              <a:rPr lang="en-US" sz="3600" dirty="0">
                <a:latin typeface="Franklin Gothic Book" panose="020B0503020102020204" pitchFamily="34" charset="0"/>
              </a:rPr>
              <a:t> </a:t>
            </a:r>
          </a:p>
          <a:p>
            <a:endParaRPr lang="en-US" sz="3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7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108317"/>
          </a:xfrm>
        </p:spPr>
        <p:txBody>
          <a:bodyPr/>
          <a:lstStyle/>
          <a:p>
            <a:r>
              <a:rPr lang="en-US" sz="6600" dirty="0">
                <a:latin typeface="Franklin Gothic Book" panose="020B0503020102020204" pitchFamily="34" charset="0"/>
              </a:rPr>
              <a:t>OUR SERVICES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505993" y="4191794"/>
            <a:ext cx="18473531" cy="5976380"/>
          </a:xfrm>
        </p:spPr>
        <p:txBody>
          <a:bodyPr/>
          <a:lstStyle/>
          <a:p>
            <a:r>
              <a:rPr lang="en-US" sz="3600" dirty="0">
                <a:latin typeface="Franklin Gothic Book" panose="020B0503020102020204" pitchFamily="34" charset="0"/>
              </a:rPr>
              <a:t>Recruiting prospective students.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Delivering information sessions for current students.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Mentoring and advising current students and alumni.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Assisting students with applications, including acting as foundation or agency campus representative, selecting on-campus faculty committees, helping with interview preparations, and assisting with endorsements for student applications if needed.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Promoting and publicizing awardees. </a:t>
            </a:r>
          </a:p>
        </p:txBody>
      </p:sp>
    </p:spTree>
    <p:extLst>
      <p:ext uri="{BB962C8B-B14F-4D97-AF65-F5344CB8AC3E}">
        <p14:creationId xmlns:p14="http://schemas.microsoft.com/office/powerpoint/2010/main" val="426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108317"/>
          </a:xfrm>
        </p:spPr>
        <p:txBody>
          <a:bodyPr/>
          <a:lstStyle/>
          <a:p>
            <a:r>
              <a:rPr lang="en-US" sz="6600" dirty="0">
                <a:latin typeface="Franklin Gothic Book" panose="020B0503020102020204" pitchFamily="34" charset="0"/>
              </a:rPr>
              <a:t>STUDENT BENEFITS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505993" y="4191794"/>
            <a:ext cx="18473531" cy="10618676"/>
          </a:xfrm>
        </p:spPr>
        <p:txBody>
          <a:bodyPr/>
          <a:lstStyle/>
          <a:p>
            <a:r>
              <a:rPr lang="en-US" sz="3600" dirty="0">
                <a:latin typeface="Franklin Gothic Book" panose="020B0503020102020204" pitchFamily="34" charset="0"/>
              </a:rPr>
              <a:t>Learning the ins and outs of developing a competitive scholarship application.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Encouraging research and scholarship.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Receiving monetary rewards.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Getting access to highly prestigious institutions.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Gaining international experiences.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Networking with future leaders.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Acting as pathways to later awards.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Gaining recognition and connections.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Being featured in the Vandal Scholars Gallery on campus.</a:t>
            </a:r>
          </a:p>
          <a:p>
            <a:endParaRPr lang="en-US" sz="3600" dirty="0">
              <a:latin typeface="Franklin Gothic Book" panose="020B0503020102020204" pitchFamily="34" charset="0"/>
            </a:endParaRPr>
          </a:p>
          <a:p>
            <a:endParaRPr lang="en-US" sz="3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108317"/>
          </a:xfrm>
        </p:spPr>
        <p:txBody>
          <a:bodyPr/>
          <a:lstStyle/>
          <a:p>
            <a:r>
              <a:rPr lang="en-US" sz="6600" dirty="0">
                <a:latin typeface="Franklin Gothic Book" panose="020B0503020102020204" pitchFamily="34" charset="0"/>
              </a:rPr>
              <a:t>Ui BENEFITS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505993" y="4191794"/>
            <a:ext cx="18473531" cy="6656053"/>
          </a:xfrm>
        </p:spPr>
        <p:txBody>
          <a:bodyPr/>
          <a:lstStyle/>
          <a:p>
            <a:r>
              <a:rPr lang="en-US" sz="3600" dirty="0">
                <a:latin typeface="Franklin Gothic Book" panose="020B0503020102020204" pitchFamily="34" charset="0"/>
              </a:rPr>
              <a:t>The UI gains great recognition and bragging points through students receiving nationally competitive scholarships. This is also true for UI colleges, departments, and programs.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The UI gains recruitment opportunities for high achieving students, including national merit scholars.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The UI gains an increase in student participation in high-impact practices (HIP) that improve academic and post-graduation outcomes.</a:t>
            </a:r>
          </a:p>
          <a:p>
            <a:pPr marL="0" indent="0">
              <a:buNone/>
            </a:pPr>
            <a:endParaRPr lang="en-US" sz="3600" dirty="0">
              <a:latin typeface="Franklin Gothic Book" panose="020B0503020102020204" pitchFamily="34" charset="0"/>
            </a:endParaRPr>
          </a:p>
          <a:p>
            <a:endParaRPr lang="en-US" sz="3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5671" y="1524794"/>
            <a:ext cx="21032788" cy="1108317"/>
          </a:xfrm>
        </p:spPr>
        <p:txBody>
          <a:bodyPr/>
          <a:lstStyle/>
          <a:p>
            <a:r>
              <a:rPr lang="en-US" sz="6600" dirty="0">
                <a:latin typeface="Franklin Gothic Book" panose="020B0503020102020204" pitchFamily="34" charset="0"/>
              </a:rPr>
              <a:t>HOW FACULTY CAN ASSIST STUDENTS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448594" y="3353594"/>
            <a:ext cx="21032788" cy="9618402"/>
          </a:xfrm>
        </p:spPr>
        <p:txBody>
          <a:bodyPr/>
          <a:lstStyle/>
          <a:p>
            <a:r>
              <a:rPr lang="en-US" sz="3600" dirty="0">
                <a:latin typeface="Franklin Gothic Book" panose="020B0503020102020204" pitchFamily="34" charset="0"/>
              </a:rPr>
              <a:t>Encourage your students and advisees to consider distinguished scholarship opportunities.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Direct your students and advisees to </a:t>
            </a:r>
            <a:r>
              <a:rPr lang="en-US" sz="3600" dirty="0">
                <a:latin typeface="Franklin Gothic Book" panose="020B0503020102020204" pitchFamily="34" charset="0"/>
                <a:hlinkClick r:id="rId2"/>
              </a:rPr>
              <a:t>dsp@uidaho.edu</a:t>
            </a:r>
            <a:r>
              <a:rPr lang="en-US" sz="3600" dirty="0">
                <a:latin typeface="Franklin Gothic Book" panose="020B0503020102020204" pitchFamily="34" charset="0"/>
              </a:rPr>
              <a:t>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Share information about upcoming information sessions with students, advisees, and colleagues.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Participate in information sessions as resource persons where relevant.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Work 1:1 with students on their applications.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Help students by reviewing early drafts of their applications.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Write letters of recommendation.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Serve on campus review committees.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Serve on mock interview committees. </a:t>
            </a:r>
          </a:p>
          <a:p>
            <a:r>
              <a:rPr lang="en-US" sz="3600" dirty="0">
                <a:latin typeface="Franklin Gothic Book" panose="020B0503020102020204" pitchFamily="34" charset="0"/>
              </a:rPr>
              <a:t>Help publicize student awards and accomplishments. </a:t>
            </a:r>
          </a:p>
        </p:txBody>
      </p:sp>
    </p:spTree>
    <p:extLst>
      <p:ext uri="{BB962C8B-B14F-4D97-AF65-F5344CB8AC3E}">
        <p14:creationId xmlns:p14="http://schemas.microsoft.com/office/powerpoint/2010/main" val="222202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2097" y="2521471"/>
            <a:ext cx="21043145" cy="1108317"/>
          </a:xfrm>
        </p:spPr>
        <p:txBody>
          <a:bodyPr/>
          <a:lstStyle/>
          <a:p>
            <a:r>
              <a:rPr lang="en-US" sz="6600" dirty="0">
                <a:latin typeface="Franklin Gothic Book" panose="020B0503020102020204" pitchFamily="34" charset="0"/>
              </a:rPr>
              <a:t>CONTACT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282097" y="4496594"/>
            <a:ext cx="21032788" cy="5617307"/>
          </a:xfrm>
        </p:spPr>
        <p:txBody>
          <a:bodyPr/>
          <a:lstStyle/>
          <a:p>
            <a:pPr marL="0" indent="0">
              <a:buNone/>
            </a:pPr>
            <a:endParaRPr lang="en-US" sz="36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Franklin Gothic Book" panose="020B0503020102020204" pitchFamily="34" charset="0"/>
              </a:rPr>
              <a:t>Email: </a:t>
            </a:r>
            <a:r>
              <a:rPr lang="en-US" sz="3600" dirty="0">
                <a:latin typeface="Franklin Gothic Book" panose="020B0503020102020204" pitchFamily="34" charset="0"/>
                <a:hlinkClick r:id="rId2"/>
              </a:rPr>
              <a:t>dsp@uidaho.edu</a:t>
            </a:r>
            <a:r>
              <a:rPr lang="en-US" sz="3600" dirty="0">
                <a:latin typeface="Franklin Gothic Book" panose="020B0503020102020204" pitchFamily="34" charset="0"/>
              </a:rPr>
              <a:t>  </a:t>
            </a:r>
          </a:p>
          <a:p>
            <a:pPr marL="0" indent="0">
              <a:buNone/>
            </a:pPr>
            <a:endParaRPr lang="en-US" sz="36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3600" b="1" dirty="0">
                <a:latin typeface="Franklin Gothic Book" panose="020B0503020102020204" pitchFamily="34" charset="0"/>
              </a:rPr>
              <a:t>Web: </a:t>
            </a:r>
            <a:r>
              <a:rPr lang="en-US" sz="3600" b="1" dirty="0">
                <a:latin typeface="Franklin Gothic Book" panose="020B0503020102020204" pitchFamily="34" charset="0"/>
                <a:hlinkClick r:id="rId3"/>
              </a:rPr>
              <a:t>www.</a:t>
            </a:r>
            <a:r>
              <a:rPr lang="en-US" sz="3600" dirty="0">
                <a:latin typeface="Franklin Gothic Book" panose="020B0503020102020204" pitchFamily="34" charset="0"/>
                <a:hlinkClick r:id="rId3"/>
              </a:rPr>
              <a:t>uidaho.edu/academics/honors/scholarships</a:t>
            </a:r>
            <a:r>
              <a:rPr lang="en-US" sz="3600" dirty="0">
                <a:latin typeface="Franklin Gothic Book" panose="020B0503020102020204" pitchFamily="34" charset="0"/>
              </a:rPr>
              <a:t> </a:t>
            </a:r>
          </a:p>
          <a:p>
            <a:pPr marL="0" indent="0">
              <a:buNone/>
            </a:pPr>
            <a:endParaRPr lang="en-US" sz="3600" dirty="0">
              <a:latin typeface="Franklin Gothic Book" panose="020B0503020102020204" pitchFamily="34" charset="0"/>
            </a:endParaRPr>
          </a:p>
          <a:p>
            <a:endParaRPr lang="en-US" sz="3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2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_16x9_NEW" id="{A2395FBF-25A9-3041-91DF-8046167F6345}" vid="{931C19B3-F744-2F46-8668-1DF78ECF4906}"/>
    </a:ext>
  </a:extLst>
</a:theme>
</file>

<file path=ppt/theme/theme2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_16x9_NEW" id="{A2395FBF-25A9-3041-91DF-8046167F6345}" vid="{C0806AD7-033C-F943-883D-5B9164DDFC12}"/>
    </a:ext>
  </a:extLst>
</a:theme>
</file>

<file path=ppt/theme/theme3.xml><?xml version="1.0" encoding="utf-8"?>
<a:theme xmlns:a="http://schemas.openxmlformats.org/drawingml/2006/main" name="Section Intro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Другая 5">
      <a:majorFont>
        <a:latin typeface="Source Serif Pro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_16x9_NEW" id="{A2395FBF-25A9-3041-91DF-8046167F6345}" vid="{82E975F8-D410-B448-90A0-D7FD5342312D}"/>
    </a:ext>
  </a:extLst>
</a:theme>
</file>

<file path=ppt/theme/theme4.xml><?xml version="1.0" encoding="utf-8"?>
<a:theme xmlns:a="http://schemas.openxmlformats.org/drawingml/2006/main" name="U of I Media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_16x9_NEW" id="{A2395FBF-25A9-3041-91DF-8046167F6345}" vid="{C2986D36-1F32-D946-90DC-89E9BFF3A4C1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000000"/>
      </a:dk1>
      <a:lt1>
        <a:srgbClr val="FFFFFF"/>
      </a:lt1>
      <a:dk2>
        <a:srgbClr val="242529"/>
      </a:dk2>
      <a:lt2>
        <a:srgbClr val="FAFBFF"/>
      </a:lt2>
      <a:accent1>
        <a:srgbClr val="000000"/>
      </a:accent1>
      <a:accent2>
        <a:srgbClr val="808080"/>
      </a:accent2>
      <a:accent3>
        <a:srgbClr val="F1B300"/>
      </a:accent3>
      <a:accent4>
        <a:srgbClr val="F1B300"/>
      </a:accent4>
      <a:accent5>
        <a:srgbClr val="808080"/>
      </a:accent5>
      <a:accent6>
        <a:srgbClr val="000000"/>
      </a:accent6>
      <a:hlink>
        <a:srgbClr val="F1B300"/>
      </a:hlink>
      <a:folHlink>
        <a:srgbClr val="F1B3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-template_16x9_NEW" id="{A2395FBF-25A9-3041-91DF-8046167F6345}" vid="{F5567F14-0A73-EF43-A152-01A7FEECD820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Slides</Template>
  <TotalTime>290</TotalTime>
  <Words>569</Words>
  <Application>Microsoft Macintosh PowerPoint</Application>
  <PresentationFormat>Custom</PresentationFormat>
  <Paragraphs>60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Archivo</vt:lpstr>
      <vt:lpstr>Archivo Black</vt:lpstr>
      <vt:lpstr>Archivo Regular</vt:lpstr>
      <vt:lpstr>Arial</vt:lpstr>
      <vt:lpstr>Franklin Gothic Book</vt:lpstr>
      <vt:lpstr>Helvetica</vt:lpstr>
      <vt:lpstr>Public Sans</vt:lpstr>
      <vt:lpstr>Public Sans Black</vt:lpstr>
      <vt:lpstr>Public Sans ExtraBold</vt:lpstr>
      <vt:lpstr>Public Sans Medium</vt:lpstr>
      <vt:lpstr>Wingdings</vt:lpstr>
      <vt:lpstr>Title Slides</vt:lpstr>
      <vt:lpstr>Text Slides</vt:lpstr>
      <vt:lpstr>Section Intro Slides</vt:lpstr>
      <vt:lpstr>U of I Media Slides</vt:lpstr>
      <vt:lpstr>Closing Slides</vt:lpstr>
      <vt:lpstr>distinguished SCHOLARSHIPS program (DSP) </vt:lpstr>
      <vt:lpstr>WHAT ARE DISTINGUISHED Scholarships?</vt:lpstr>
      <vt:lpstr>A SELECTION OF RECENT AWARDS (2019-23)</vt:lpstr>
      <vt:lpstr>LAST YEAR’S AWARDS (2022-23)</vt:lpstr>
      <vt:lpstr>OUR SERVICES</vt:lpstr>
      <vt:lpstr>STUDENT BENEFITS</vt:lpstr>
      <vt:lpstr>Ui BENEFITS</vt:lpstr>
      <vt:lpstr>HOW FACULTY CAN ASSIST STUDENTS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Scharbach, Karla (kscharbach@uidaho.edu)</dc:creator>
  <cp:lastModifiedBy>Bruner, Brandon (bbruner@uidaho.edu)</cp:lastModifiedBy>
  <cp:revision>90</cp:revision>
  <dcterms:created xsi:type="dcterms:W3CDTF">2023-11-21T19:08:09Z</dcterms:created>
  <dcterms:modified xsi:type="dcterms:W3CDTF">2024-04-15T15:45:41Z</dcterms:modified>
</cp:coreProperties>
</file>