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1"/>
  </p:notesMasterIdLst>
  <p:sldIdLst>
    <p:sldId id="639" r:id="rId2"/>
    <p:sldId id="680" r:id="rId3"/>
    <p:sldId id="645" r:id="rId4"/>
    <p:sldId id="646" r:id="rId5"/>
    <p:sldId id="433" r:id="rId6"/>
    <p:sldId id="670" r:id="rId7"/>
    <p:sldId id="259" r:id="rId8"/>
    <p:sldId id="430" r:id="rId9"/>
    <p:sldId id="401" r:id="rId10"/>
    <p:sldId id="647" r:id="rId11"/>
    <p:sldId id="649" r:id="rId12"/>
    <p:sldId id="390" r:id="rId13"/>
    <p:sldId id="278" r:id="rId14"/>
    <p:sldId id="280" r:id="rId15"/>
    <p:sldId id="668" r:id="rId16"/>
    <p:sldId id="269" r:id="rId17"/>
    <p:sldId id="277" r:id="rId18"/>
    <p:sldId id="651" r:id="rId19"/>
    <p:sldId id="276" r:id="rId20"/>
    <p:sldId id="443" r:id="rId21"/>
    <p:sldId id="652" r:id="rId22"/>
    <p:sldId id="654" r:id="rId23"/>
    <p:sldId id="258" r:id="rId24"/>
    <p:sldId id="677" r:id="rId25"/>
    <p:sldId id="640" r:id="rId26"/>
    <p:sldId id="669" r:id="rId27"/>
    <p:sldId id="644" r:id="rId28"/>
    <p:sldId id="387" r:id="rId29"/>
    <p:sldId id="653" r:id="rId30"/>
    <p:sldId id="665" r:id="rId31"/>
    <p:sldId id="672" r:id="rId32"/>
    <p:sldId id="673" r:id="rId33"/>
    <p:sldId id="442" r:id="rId34"/>
    <p:sldId id="675" r:id="rId35"/>
    <p:sldId id="438" r:id="rId36"/>
    <p:sldId id="681" r:id="rId37"/>
    <p:sldId id="682" r:id="rId38"/>
    <p:sldId id="683" r:id="rId39"/>
    <p:sldId id="684" r:id="rId40"/>
    <p:sldId id="685" r:id="rId41"/>
    <p:sldId id="686" r:id="rId42"/>
    <p:sldId id="687" r:id="rId43"/>
    <p:sldId id="688" r:id="rId44"/>
    <p:sldId id="689" r:id="rId45"/>
    <p:sldId id="690" r:id="rId46"/>
    <p:sldId id="691" r:id="rId47"/>
    <p:sldId id="692" r:id="rId48"/>
    <p:sldId id="693" r:id="rId49"/>
    <p:sldId id="694" r:id="rId50"/>
    <p:sldId id="695" r:id="rId51"/>
    <p:sldId id="696" r:id="rId52"/>
    <p:sldId id="697" r:id="rId53"/>
    <p:sldId id="698" r:id="rId54"/>
    <p:sldId id="699" r:id="rId55"/>
    <p:sldId id="700" r:id="rId56"/>
    <p:sldId id="701" r:id="rId57"/>
    <p:sldId id="702" r:id="rId58"/>
    <p:sldId id="703" r:id="rId59"/>
    <p:sldId id="704" r:id="rId60"/>
    <p:sldId id="705" r:id="rId61"/>
    <p:sldId id="706" r:id="rId62"/>
    <p:sldId id="707" r:id="rId63"/>
    <p:sldId id="708" r:id="rId64"/>
    <p:sldId id="709" r:id="rId65"/>
    <p:sldId id="710" r:id="rId66"/>
    <p:sldId id="711" r:id="rId67"/>
    <p:sldId id="712" r:id="rId68"/>
    <p:sldId id="713" r:id="rId69"/>
    <p:sldId id="714" r:id="rId70"/>
    <p:sldId id="715" r:id="rId71"/>
    <p:sldId id="716" r:id="rId72"/>
    <p:sldId id="717" r:id="rId73"/>
    <p:sldId id="718" r:id="rId74"/>
    <p:sldId id="719" r:id="rId75"/>
    <p:sldId id="720" r:id="rId76"/>
    <p:sldId id="721" r:id="rId77"/>
    <p:sldId id="722" r:id="rId78"/>
    <p:sldId id="723" r:id="rId79"/>
    <p:sldId id="724" r:id="rId80"/>
    <p:sldId id="725" r:id="rId81"/>
    <p:sldId id="726" r:id="rId82"/>
    <p:sldId id="727" r:id="rId83"/>
    <p:sldId id="728" r:id="rId84"/>
    <p:sldId id="729" r:id="rId85"/>
    <p:sldId id="730" r:id="rId86"/>
    <p:sldId id="731" r:id="rId87"/>
    <p:sldId id="732" r:id="rId88"/>
    <p:sldId id="733" r:id="rId89"/>
    <p:sldId id="734" r:id="rId90"/>
    <p:sldId id="735" r:id="rId91"/>
    <p:sldId id="736" r:id="rId92"/>
    <p:sldId id="737" r:id="rId93"/>
    <p:sldId id="738" r:id="rId94"/>
    <p:sldId id="739" r:id="rId95"/>
    <p:sldId id="740" r:id="rId96"/>
    <p:sldId id="741" r:id="rId97"/>
    <p:sldId id="742" r:id="rId98"/>
    <p:sldId id="743" r:id="rId99"/>
    <p:sldId id="744" r:id="rId100"/>
    <p:sldId id="745" r:id="rId101"/>
    <p:sldId id="746" r:id="rId102"/>
    <p:sldId id="747" r:id="rId103"/>
    <p:sldId id="748" r:id="rId104"/>
    <p:sldId id="749" r:id="rId105"/>
    <p:sldId id="750" r:id="rId106"/>
    <p:sldId id="751" r:id="rId107"/>
    <p:sldId id="752" r:id="rId108"/>
    <p:sldId id="753" r:id="rId109"/>
    <p:sldId id="754" r:id="rId110"/>
    <p:sldId id="755" r:id="rId111"/>
    <p:sldId id="756" r:id="rId112"/>
    <p:sldId id="757" r:id="rId113"/>
    <p:sldId id="758" r:id="rId114"/>
    <p:sldId id="759" r:id="rId115"/>
    <p:sldId id="760" r:id="rId116"/>
    <p:sldId id="761" r:id="rId117"/>
    <p:sldId id="762" r:id="rId118"/>
    <p:sldId id="763" r:id="rId119"/>
    <p:sldId id="764" r:id="rId120"/>
    <p:sldId id="765" r:id="rId121"/>
    <p:sldId id="766" r:id="rId122"/>
    <p:sldId id="767" r:id="rId123"/>
    <p:sldId id="768" r:id="rId124"/>
    <p:sldId id="769" r:id="rId125"/>
    <p:sldId id="770" r:id="rId126"/>
    <p:sldId id="771" r:id="rId127"/>
    <p:sldId id="772" r:id="rId128"/>
    <p:sldId id="773" r:id="rId129"/>
    <p:sldId id="774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070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0C6EF5D-8DE8-483E-A189-4C713D3B1DFC}" type="datetimeFigureOut">
              <a:rPr lang="en-US"/>
              <a:pPr>
                <a:defRPr/>
              </a:pPr>
              <a:t>9/3/2015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6EABFF-5DE5-40B9-B386-99121DC897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053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132 </a:t>
            </a:r>
            <a:br>
              <a:rPr lang="en-US" altLang="en-US" smtClean="0"/>
            </a:br>
            <a:r>
              <a:rPr lang="en-US" altLang="en-US" i="1" smtClean="0"/>
              <a:t>Crassula argentea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Jade Plant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Freeinfosociety.com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62CCFF5-ECEA-4180-A200-15FFA27464FC}" type="slidenum">
              <a:rPr lang="en-US" altLang="en-US" smtClean="0"/>
              <a:pPr eaLnBrk="1" hangingPunct="1"/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111</a:t>
            </a:r>
            <a:br>
              <a:rPr lang="en-US" altLang="en-US" smtClean="0"/>
            </a:br>
            <a:r>
              <a:rPr lang="en-US" altLang="en-US" i="1" smtClean="0"/>
              <a:t>Astilbe hybrid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Astilbe</a:t>
            </a:r>
          </a:p>
          <a:p>
            <a:pPr eaLnBrk="1" hangingPunct="1"/>
            <a:r>
              <a:rPr lang="en-US" altLang="en-US" smtClean="0"/>
              <a:t>Americanmeadows.com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65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400" smtClean="0"/>
              <a:t>192</a:t>
            </a:r>
            <a:br>
              <a:rPr lang="en-US" altLang="en-US" sz="1400" smtClean="0"/>
            </a:br>
            <a:r>
              <a:rPr lang="en-US" altLang="en-US" i="1" smtClean="0"/>
              <a:t>Philodendron scandens oxycardium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1400" smtClean="0"/>
              <a:t>Heartleaf Philodendron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194</a:t>
            </a:r>
            <a:br>
              <a:rPr lang="en-US" altLang="en-US" smtClean="0"/>
            </a:br>
            <a:r>
              <a:rPr lang="en-US" altLang="en-US" i="1" smtClean="0"/>
              <a:t>Pilea involucrata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Friendship Plant</a:t>
            </a:r>
          </a:p>
          <a:p>
            <a:pPr eaLnBrk="1" hangingPunct="1"/>
            <a:r>
              <a:rPr lang="en-US" altLang="en-US" smtClean="0"/>
              <a:t>Toptropicals.com</a:t>
            </a: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51B71B-F272-48C7-AE94-1EE444FB9F8B}" type="slidenum">
              <a:rPr lang="en-US" altLang="en-US" smtClean="0"/>
              <a:pPr eaLnBrk="1" hangingPunct="1"/>
              <a:t>105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179</a:t>
            </a:r>
            <a:br>
              <a:rPr lang="en-US" altLang="en-US" smtClean="0"/>
            </a:br>
            <a:r>
              <a:rPr lang="en-US" altLang="en-US" i="1" smtClean="0"/>
              <a:t>Neoregelia carolinae</a:t>
            </a:r>
            <a:r>
              <a:rPr lang="en-US" altLang="en-US" smtClean="0"/>
              <a:t> ‘Tricolor’</a:t>
            </a:r>
            <a:br>
              <a:rPr lang="en-US" altLang="en-US" smtClean="0"/>
            </a:br>
            <a:r>
              <a:rPr lang="en-US" altLang="en-US" smtClean="0"/>
              <a:t>Bromeliad</a:t>
            </a:r>
          </a:p>
          <a:p>
            <a:pPr eaLnBrk="1" hangingPunct="1"/>
            <a:r>
              <a:rPr lang="en-US" altLang="en-US" smtClean="0"/>
              <a:t>Waterroots.com</a:t>
            </a: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B37DE4-0C6C-47B7-A006-06A577062286}" type="slidenum">
              <a:rPr lang="en-US" altLang="en-US" smtClean="0"/>
              <a:pPr eaLnBrk="1" hangingPunct="1"/>
              <a:t>106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199</a:t>
            </a:r>
            <a:br>
              <a:rPr lang="en-US" altLang="en-US" smtClean="0"/>
            </a:br>
            <a:r>
              <a:rPr lang="en-US" altLang="en-US" i="1" smtClean="0"/>
              <a:t>Primula x polyanthus </a:t>
            </a:r>
            <a:r>
              <a:rPr lang="en-US" altLang="en-US" smtClean="0"/>
              <a:t>cv.</a:t>
            </a:r>
            <a:br>
              <a:rPr lang="en-US" altLang="en-US" smtClean="0"/>
            </a:br>
            <a:r>
              <a:rPr lang="en-US" altLang="en-US" smtClean="0"/>
              <a:t>Polyanthus (Primrose)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208</a:t>
            </a:r>
          </a:p>
          <a:p>
            <a:r>
              <a:rPr lang="en-US" altLang="en-US" smtClean="0"/>
              <a:t>Schlumbergera </a:t>
            </a:r>
          </a:p>
          <a:p>
            <a:r>
              <a:rPr lang="en-US" altLang="en-US" smtClean="0"/>
              <a:t>Christmas Cactus</a:t>
            </a:r>
          </a:p>
          <a:p>
            <a:r>
              <a:rPr lang="en-US" altLang="en-US" smtClean="0"/>
              <a:t>Photo courtesy of Allison Touchstone</a:t>
            </a: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35DE29-9A5B-4A88-8923-CBCEF971D913}" type="slidenum">
              <a:rPr lang="en-US" altLang="en-US" smtClean="0"/>
              <a:pPr eaLnBrk="1" hangingPunct="1"/>
              <a:t>109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220</a:t>
            </a:r>
            <a:br>
              <a:rPr lang="en-US" altLang="en-US" smtClean="0"/>
            </a:br>
            <a:r>
              <a:rPr lang="en-US" altLang="en-US" i="1" smtClean="0"/>
              <a:t>Tulipa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Tulip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211</a:t>
            </a:r>
            <a:br>
              <a:rPr lang="en-US" altLang="en-US" smtClean="0"/>
            </a:br>
            <a:r>
              <a:rPr lang="en-US" altLang="en-US" i="1" smtClean="0"/>
              <a:t>Senecio x hybridus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Florist’s Cineraria</a:t>
            </a:r>
            <a:br>
              <a:rPr lang="en-US" altLang="en-US" smtClean="0"/>
            </a:br>
            <a:r>
              <a:rPr lang="en-US" altLang="en-US" smtClean="0"/>
              <a:t>Howstuffworks.com</a:t>
            </a: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47EB28-1F87-44C0-B4DB-6CE41E04A2C9}" type="slidenum">
              <a:rPr lang="en-US" altLang="en-US" smtClean="0"/>
              <a:pPr eaLnBrk="1" hangingPunct="1"/>
              <a:t>111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212</a:t>
            </a:r>
            <a:br>
              <a:rPr lang="en-US" altLang="en-US" smtClean="0"/>
            </a:br>
            <a:r>
              <a:rPr lang="en-US" altLang="en-US" smtClean="0"/>
              <a:t>Sinningia speciosa fiana </a:t>
            </a:r>
            <a:br>
              <a:rPr lang="en-US" altLang="en-US" smtClean="0"/>
            </a:br>
            <a:r>
              <a:rPr lang="en-US" altLang="en-US" smtClean="0"/>
              <a:t>Group cv.</a:t>
            </a:r>
            <a:r>
              <a:rPr lang="en-US" altLang="en-US" sz="1100" smtClean="0"/>
              <a:t/>
            </a:r>
            <a:br>
              <a:rPr lang="en-US" altLang="en-US" sz="1100" smtClean="0"/>
            </a:br>
            <a:r>
              <a:rPr lang="en-US" altLang="en-US" smtClean="0"/>
              <a:t>Gloxinia</a:t>
            </a:r>
          </a:p>
          <a:p>
            <a:r>
              <a:rPr lang="en-US" altLang="en-US" smtClean="0"/>
              <a:t>Thefloweringgarden.com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222</a:t>
            </a:r>
            <a:br>
              <a:rPr lang="en-US" altLang="en-US" smtClean="0"/>
            </a:br>
            <a:r>
              <a:rPr lang="en-US" altLang="en-US" i="1" smtClean="0"/>
              <a:t>Viola</a:t>
            </a:r>
            <a:r>
              <a:rPr lang="en-US" altLang="en-US" smtClean="0"/>
              <a:t> x </a:t>
            </a:r>
            <a:r>
              <a:rPr lang="en-US" altLang="en-US" i="1" smtClean="0"/>
              <a:t>wittrockiana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(Garden) Pansy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218</a:t>
            </a:r>
            <a:br>
              <a:rPr lang="en-US" altLang="en-US" smtClean="0"/>
            </a:br>
            <a:r>
              <a:rPr lang="en-US" altLang="en-US" i="1" smtClean="0"/>
              <a:t>Tagetes species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Marigold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105</a:t>
            </a:r>
            <a:br>
              <a:rPr lang="en-US" altLang="en-US" smtClean="0"/>
            </a:br>
            <a:r>
              <a:rPr lang="en-US" altLang="en-US" i="1" smtClean="0"/>
              <a:t>Antirrhinum majus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Snapdragon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B227FC-F954-42B3-9F73-C08180107859}" type="slidenum">
              <a:rPr lang="en-US" altLang="en-US" smtClean="0"/>
              <a:pPr eaLnBrk="1" hangingPunct="1"/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214</a:t>
            </a:r>
            <a:br>
              <a:rPr lang="en-US" altLang="en-US" smtClean="0"/>
            </a:br>
            <a:r>
              <a:rPr lang="en-US" altLang="en-US" i="1" smtClean="0"/>
              <a:t>Spathiphyllum clevelandii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White Athurium, Peace Lily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223</a:t>
            </a:r>
            <a:br>
              <a:rPr lang="en-US" altLang="en-US" smtClean="0"/>
            </a:br>
            <a:r>
              <a:rPr lang="en-US" altLang="en-US" i="1" smtClean="0"/>
              <a:t>Zebrina pendula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Wandering Jew</a:t>
            </a: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D03469-497C-43F8-9F0F-25422E3B4E4B}" type="slidenum">
              <a:rPr lang="en-US" altLang="en-US" smtClean="0"/>
              <a:pPr eaLnBrk="1" hangingPunct="1"/>
              <a:t>116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88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215</a:t>
            </a:r>
            <a:br>
              <a:rPr lang="en-US" altLang="en-US" smtClean="0"/>
            </a:br>
            <a:r>
              <a:rPr lang="en-US" altLang="en-US" i="1" smtClean="0"/>
              <a:t>Stephanotis floribunda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Stephanotis</a:t>
            </a:r>
          </a:p>
          <a:p>
            <a:r>
              <a:rPr lang="en-US" altLang="en-US" smtClean="0"/>
              <a:t>Burncoose.co.uk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205</a:t>
            </a:r>
            <a:br>
              <a:rPr lang="en-US" altLang="en-US" smtClean="0"/>
            </a:br>
            <a:r>
              <a:rPr lang="en-US" altLang="en-US" i="1" smtClean="0"/>
              <a:t>Salvia splendens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Salvia</a:t>
            </a:r>
          </a:p>
          <a:p>
            <a:r>
              <a:rPr lang="en-US" altLang="en-US" smtClean="0"/>
              <a:t>Landscaping.about.com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209</a:t>
            </a:r>
            <a:br>
              <a:rPr lang="en-US" altLang="en-US" smtClean="0"/>
            </a:br>
            <a:r>
              <a:rPr lang="en-US" altLang="en-US" i="1" smtClean="0"/>
              <a:t>Schlumbergera truncata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Thanksgiving Cactus, Crab Cactus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841158-CA4A-45D7-907C-80D7B7F8A661}" type="slidenum">
              <a:rPr lang="en-US" altLang="en-US" smtClean="0"/>
              <a:pPr eaLnBrk="1" hangingPunct="1"/>
              <a:t>119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213</a:t>
            </a:r>
            <a:br>
              <a:rPr lang="en-US" altLang="en-US" smtClean="0"/>
            </a:br>
            <a:r>
              <a:rPr lang="en-US" altLang="en-US" i="1" smtClean="0"/>
              <a:t>Solanum pseudocapsicum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Jerusalem Cherry</a:t>
            </a:r>
          </a:p>
          <a:p>
            <a:r>
              <a:rPr lang="en-US" altLang="en-US" smtClean="0"/>
              <a:t>Worldofstock.com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29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216</a:t>
            </a:r>
            <a:br>
              <a:rPr lang="en-US" altLang="en-US" smtClean="0"/>
            </a:br>
            <a:r>
              <a:rPr lang="en-US" altLang="en-US" i="1" smtClean="0"/>
              <a:t>Strelitzia reginae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Bird-of-Paradise</a:t>
            </a:r>
          </a:p>
          <a:p>
            <a:r>
              <a:rPr lang="en-US" altLang="en-US" smtClean="0"/>
              <a:t>Flickr.com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221</a:t>
            </a:r>
            <a:br>
              <a:rPr lang="en-US" altLang="en-US" smtClean="0"/>
            </a:br>
            <a:r>
              <a:rPr lang="en-US" altLang="en-US" i="1" smtClean="0"/>
              <a:t>Vaccinium ovatum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Florist’s “Huckleberry”</a:t>
            </a: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7887838-8044-44E3-8543-B2844B4D325C}" type="slidenum">
              <a:rPr lang="en-US" altLang="en-US" smtClean="0"/>
              <a:pPr eaLnBrk="1" hangingPunct="1"/>
              <a:t>122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207</a:t>
            </a:r>
            <a:br>
              <a:rPr lang="en-US" altLang="en-US" smtClean="0"/>
            </a:br>
            <a:r>
              <a:rPr lang="en-US" altLang="en-US" i="1" smtClean="0"/>
              <a:t>Saxifraga stolonifera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Strawberry Plant</a:t>
            </a:r>
          </a:p>
          <a:p>
            <a:r>
              <a:rPr lang="en-US" altLang="en-US" smtClean="0"/>
              <a:t>Davesgarden.com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224</a:t>
            </a:r>
            <a:br>
              <a:rPr lang="en-US" altLang="en-US" smtClean="0"/>
            </a:br>
            <a:r>
              <a:rPr lang="en-US" altLang="en-US" i="1" smtClean="0"/>
              <a:t>Zinnia elegans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Zinnia</a:t>
            </a:r>
          </a:p>
          <a:p>
            <a:r>
              <a:rPr lang="en-US" altLang="en-US" smtClean="0"/>
              <a:t>Flickr.com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121</a:t>
            </a:r>
            <a:br>
              <a:rPr lang="en-US" altLang="en-US" smtClean="0"/>
            </a:br>
            <a:r>
              <a:rPr lang="en-US" altLang="en-US" i="1" smtClean="0"/>
              <a:t>Celosia argentea</a:t>
            </a:r>
            <a:br>
              <a:rPr lang="en-US" altLang="en-US" i="1" smtClean="0"/>
            </a:br>
            <a:r>
              <a:rPr lang="en-US" altLang="en-US" smtClean="0"/>
              <a:t>Cockscomb</a:t>
            </a:r>
          </a:p>
          <a:p>
            <a:pPr eaLnBrk="1" hangingPunct="1"/>
            <a:r>
              <a:rPr lang="en-US" altLang="en-US" smtClean="0"/>
              <a:t>Horseandbuggyproduce.com</a:t>
            </a:r>
          </a:p>
          <a:p>
            <a:pPr eaLnBrk="1" hangingPunct="1"/>
            <a:r>
              <a:rPr lang="en-US" altLang="en-US" smtClean="0"/>
              <a:t>Flickr.com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217</a:t>
            </a:r>
            <a:br>
              <a:rPr lang="en-US" altLang="en-US" smtClean="0"/>
            </a:br>
            <a:r>
              <a:rPr lang="en-US" altLang="en-US" i="1" smtClean="0"/>
              <a:t>Syngonium podophyllum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Nephthytis</a:t>
            </a: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71A7203-8F32-45EA-B81A-EA77AE2626AD}" type="slidenum">
              <a:rPr lang="en-US" altLang="en-US" smtClean="0"/>
              <a:pPr eaLnBrk="1" hangingPunct="1"/>
              <a:t>125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204</a:t>
            </a:r>
            <a:br>
              <a:rPr lang="en-US" altLang="en-US" smtClean="0"/>
            </a:br>
            <a:r>
              <a:rPr lang="en-US" altLang="en-US" i="1" smtClean="0"/>
              <a:t>Saintpaulia ionantha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African Violet</a:t>
            </a:r>
          </a:p>
          <a:p>
            <a:r>
              <a:rPr lang="en-US" altLang="en-US" smtClean="0"/>
              <a:t>shootgardening.co.uk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219</a:t>
            </a:r>
            <a:br>
              <a:rPr lang="en-US" altLang="en-US" smtClean="0"/>
            </a:br>
            <a:r>
              <a:rPr lang="en-US" altLang="en-US" i="1" smtClean="0"/>
              <a:t>Tolmiea menziesii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Pickaback Plant</a:t>
            </a:r>
          </a:p>
          <a:p>
            <a:r>
              <a:rPr lang="en-US" altLang="en-US" smtClean="0"/>
              <a:t>Flickr.com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solidFill>
                  <a:srgbClr val="000000"/>
                </a:solidFill>
              </a:rPr>
              <a:t>210</a:t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i="1" smtClean="0">
                <a:solidFill>
                  <a:srgbClr val="000000"/>
                </a:solidFill>
              </a:rPr>
              <a:t>Senecio cineraria ‘Diamond’</a:t>
            </a:r>
            <a:r>
              <a:rPr lang="en-US" altLang="en-US" smtClean="0">
                <a:solidFill>
                  <a:srgbClr val="000000"/>
                </a:solidFill>
              </a:rPr>
              <a:t/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>Diamond Dusty Miller</a:t>
            </a:r>
          </a:p>
          <a:p>
            <a:r>
              <a:rPr lang="en-US" altLang="en-US" smtClean="0"/>
              <a:t>Home.howstuffworks.com</a:t>
            </a:r>
          </a:p>
          <a:p>
            <a:endParaRPr lang="en-US" altLang="en-US" smtClean="0"/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8D66DE-F948-482F-AF71-3A84F5013E0A}" type="slidenum">
              <a:rPr lang="en-US" altLang="en-US" smtClean="0"/>
              <a:pPr eaLnBrk="1" hangingPunct="1"/>
              <a:t>128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11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206</a:t>
            </a:r>
            <a:br>
              <a:rPr lang="en-US" altLang="en-US" smtClean="0"/>
            </a:br>
            <a:r>
              <a:rPr lang="en-US" altLang="en-US" i="1" smtClean="0"/>
              <a:t>Sansevieria trifasciata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Snake Plant</a:t>
            </a:r>
          </a:p>
          <a:p>
            <a:r>
              <a:rPr lang="en-US" altLang="en-US" smtClean="0"/>
              <a:t>Evergrowing.com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123 </a:t>
            </a:r>
            <a:br>
              <a:rPr lang="en-US" altLang="en-US" smtClean="0"/>
            </a:br>
            <a:r>
              <a:rPr lang="en-US" altLang="en-US" i="1" smtClean="0"/>
              <a:t>Chamelaucium uncinatum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Wax flower</a:t>
            </a:r>
          </a:p>
          <a:p>
            <a:pPr eaLnBrk="1" hangingPunct="1"/>
            <a:r>
              <a:rPr lang="en-US" altLang="en-US" smtClean="0"/>
              <a:t>Toptropicals.com</a:t>
            </a:r>
          </a:p>
          <a:p>
            <a:pPr eaLnBrk="1" hangingPunct="1"/>
            <a:r>
              <a:rPr lang="en-US" altLang="en-US" smtClean="0"/>
              <a:t>Istockphoto.com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117</a:t>
            </a:r>
            <a:br>
              <a:rPr lang="en-US" altLang="en-US" smtClean="0"/>
            </a:br>
            <a:r>
              <a:rPr lang="en-US" altLang="en-US" i="1" smtClean="0"/>
              <a:t>Camellia japonica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Common Camellia</a:t>
            </a:r>
          </a:p>
          <a:p>
            <a:pPr eaLnBrk="1" hangingPunct="1"/>
            <a:r>
              <a:rPr lang="en-US" altLang="en-US" smtClean="0"/>
              <a:t>Uploads.wikimedia.org</a:t>
            </a:r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E883F3-E93E-4D9A-8E34-91C9F6D672B1}" type="slidenum">
              <a:rPr lang="en-US" altLang="en-US" smtClean="0"/>
              <a:pPr eaLnBrk="1" hangingPunct="1"/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112</a:t>
            </a:r>
            <a:br>
              <a:rPr lang="en-US" altLang="en-US" smtClean="0"/>
            </a:br>
            <a:r>
              <a:rPr lang="en-US" altLang="en-US" i="1" smtClean="0"/>
              <a:t>Begonia x tuberhybrida </a:t>
            </a:r>
            <a:r>
              <a:rPr lang="en-US" altLang="en-US" smtClean="0"/>
              <a:t>cv.</a:t>
            </a:r>
            <a:br>
              <a:rPr lang="en-US" altLang="en-US" smtClean="0"/>
            </a:br>
            <a:r>
              <a:rPr lang="en-US" altLang="en-US" smtClean="0"/>
              <a:t>Tuberous Begonia</a:t>
            </a:r>
          </a:p>
          <a:p>
            <a:pPr eaLnBrk="1" hangingPunct="1"/>
            <a:r>
              <a:rPr lang="en-US" altLang="en-US" smtClean="0"/>
              <a:t>Extension.unh.edu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120</a:t>
            </a:r>
            <a:br>
              <a:rPr lang="en-US" altLang="en-US" smtClean="0"/>
            </a:br>
            <a:r>
              <a:rPr lang="en-US" altLang="en-US" i="1" smtClean="0"/>
              <a:t>Cattleya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Cattleya Orchid Hybrid</a:t>
            </a:r>
          </a:p>
          <a:p>
            <a:pPr eaLnBrk="1" hangingPunct="1"/>
            <a:r>
              <a:rPr lang="en-US" altLang="en-US" smtClean="0"/>
              <a:t>Portchids.com</a:t>
            </a:r>
          </a:p>
          <a:p>
            <a:pPr eaLnBrk="1" hangingPunct="1"/>
            <a:r>
              <a:rPr lang="en-US" altLang="en-US" smtClean="0"/>
              <a:t>Imagesschack.us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Rectangle 3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kern="0" dirty="0" smtClean="0">
                <a:solidFill>
                  <a:schemeClr val="tx2"/>
                </a:solidFill>
              </a:rPr>
              <a:t>113</a:t>
            </a:r>
            <a:br>
              <a:rPr lang="en-US" kern="0" dirty="0" smtClean="0">
                <a:solidFill>
                  <a:schemeClr val="tx2"/>
                </a:solidFill>
              </a:rPr>
            </a:br>
            <a:r>
              <a:rPr lang="en-US" i="1" kern="0" dirty="0" smtClean="0">
                <a:solidFill>
                  <a:schemeClr val="tx2"/>
                </a:solidFill>
              </a:rPr>
              <a:t>Begonia x </a:t>
            </a:r>
            <a:r>
              <a:rPr lang="en-US" i="1" kern="0" dirty="0" err="1" smtClean="0">
                <a:solidFill>
                  <a:schemeClr val="tx2"/>
                </a:solidFill>
              </a:rPr>
              <a:t>semperflorens-cultorum</a:t>
            </a:r>
            <a:r>
              <a:rPr lang="en-US" kern="0" dirty="0" smtClean="0">
                <a:solidFill>
                  <a:schemeClr val="tx2"/>
                </a:solidFill>
              </a:rPr>
              <a:t/>
            </a:r>
            <a:br>
              <a:rPr lang="en-US" kern="0" dirty="0" smtClean="0">
                <a:solidFill>
                  <a:schemeClr val="tx2"/>
                </a:solidFill>
              </a:rPr>
            </a:br>
            <a:r>
              <a:rPr lang="en-US" kern="0" dirty="0" smtClean="0">
                <a:solidFill>
                  <a:schemeClr val="tx2"/>
                </a:solidFill>
              </a:rPr>
              <a:t>Wax Begonia</a:t>
            </a:r>
          </a:p>
          <a:p>
            <a:pPr eaLnBrk="1" hangingPunct="1">
              <a:defRPr/>
            </a:pPr>
            <a:r>
              <a:rPr lang="en-US" dirty="0" smtClean="0"/>
              <a:t>Bpl.blogger.com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119</a:t>
            </a:r>
            <a:br>
              <a:rPr lang="en-US" altLang="en-US" smtClean="0"/>
            </a:br>
            <a:r>
              <a:rPr lang="en-US" altLang="en-US" i="1" smtClean="0"/>
              <a:t>Catharanthus roseus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Madagascar Periwinkle</a:t>
            </a:r>
          </a:p>
          <a:p>
            <a:r>
              <a:rPr lang="en-US" altLang="en-US" smtClean="0"/>
              <a:t>Sunnygardens.com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134 </a:t>
            </a:r>
            <a:br>
              <a:rPr lang="en-US" altLang="en-US" smtClean="0"/>
            </a:br>
            <a:r>
              <a:rPr lang="en-US" altLang="en-US" i="1" smtClean="0"/>
              <a:t>Cymbidium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Cymbidium Orchid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107</a:t>
            </a:r>
            <a:br>
              <a:rPr lang="en-US" altLang="en-US" smtClean="0"/>
            </a:br>
            <a:r>
              <a:rPr lang="en-US" altLang="en-US" i="1" smtClean="0"/>
              <a:t>Aphelandra squarrosa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Aphelandra, Zebra Plant</a:t>
            </a:r>
          </a:p>
          <a:p>
            <a:pPr eaLnBrk="1" hangingPunct="1"/>
            <a:r>
              <a:rPr lang="en-US" altLang="en-US" smtClean="0"/>
              <a:t>Uploadwikimedia.org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114</a:t>
            </a:r>
            <a:br>
              <a:rPr lang="en-US" altLang="en-US" smtClean="0"/>
            </a:br>
            <a:r>
              <a:rPr lang="en-US" altLang="en-US" i="1" smtClean="0"/>
              <a:t>Caladium x hortulanum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Fancy-Leaved Caladium</a:t>
            </a:r>
          </a:p>
          <a:p>
            <a:pPr eaLnBrk="1" hangingPunct="1"/>
            <a:r>
              <a:rPr lang="en-US" altLang="en-US" smtClean="0"/>
              <a:t>Istockphoto.com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116</a:t>
            </a:r>
            <a:br>
              <a:rPr lang="en-US" altLang="en-US" smtClean="0"/>
            </a:br>
            <a:r>
              <a:rPr lang="en-US" altLang="en-US" i="1" smtClean="0"/>
              <a:t>Callistephus chinensis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China Aster</a:t>
            </a:r>
          </a:p>
          <a:p>
            <a:pPr eaLnBrk="1" hangingPunct="1"/>
            <a:r>
              <a:rPr lang="en-US" altLang="en-US" smtClean="0"/>
              <a:t>Gardenmusic.com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102</a:t>
            </a:r>
            <a:br>
              <a:rPr lang="en-US" altLang="en-US" smtClean="0"/>
            </a:br>
            <a:r>
              <a:rPr lang="en-US" altLang="en-US" i="1" smtClean="0"/>
              <a:t>Ageratum mexicanum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Ageratum</a:t>
            </a:r>
          </a:p>
          <a:p>
            <a:pPr eaLnBrk="1" hangingPunct="1"/>
            <a:r>
              <a:rPr lang="en-US" altLang="en-US" smtClean="0"/>
              <a:t>Uploadwikipedia.org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129 </a:t>
            </a:r>
            <a:br>
              <a:rPr lang="en-US" altLang="en-US" smtClean="0"/>
            </a:br>
            <a:r>
              <a:rPr lang="en-US" altLang="en-US" i="1" smtClean="0"/>
              <a:t>Clematis Jackmanii</a:t>
            </a:r>
            <a:r>
              <a:rPr lang="en-US" altLang="en-US" smtClean="0"/>
              <a:t> Group cv.</a:t>
            </a:r>
            <a:br>
              <a:rPr lang="en-US" altLang="en-US" smtClean="0"/>
            </a:br>
            <a:r>
              <a:rPr lang="en-US" altLang="en-US" smtClean="0"/>
              <a:t>Clematis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Wikimedia.org</a:t>
            </a: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C03FB55-D2B9-48BF-A328-8D0720240542}" type="slidenum">
              <a:rPr lang="en-US" altLang="en-US" smtClean="0"/>
              <a:pPr eaLnBrk="1" hangingPunct="1"/>
              <a:t>24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101</a:t>
            </a:r>
            <a:br>
              <a:rPr lang="en-US" altLang="en-US" smtClean="0"/>
            </a:br>
            <a:r>
              <a:rPr lang="en-US" altLang="en-US" i="1" smtClean="0"/>
              <a:t>Aechmea chantinnii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Bromeliad</a:t>
            </a:r>
          </a:p>
          <a:p>
            <a:pPr eaLnBrk="1" hangingPunct="1"/>
            <a:r>
              <a:rPr lang="en-US" altLang="en-US" smtClean="0"/>
              <a:t>Uploadwikipedia.org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118</a:t>
            </a:r>
            <a:br>
              <a:rPr lang="en-US" altLang="en-US" smtClean="0"/>
            </a:br>
            <a:r>
              <a:rPr lang="en-US" altLang="en-US" i="1" smtClean="0"/>
              <a:t>Canna x generalis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Common Garden Canna</a:t>
            </a:r>
          </a:p>
          <a:p>
            <a:pPr eaLnBrk="1" hangingPunct="1"/>
            <a:r>
              <a:rPr lang="en-US" altLang="en-US" smtClean="0"/>
              <a:t>Gardenguides.com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106</a:t>
            </a:r>
            <a:br>
              <a:rPr lang="en-US" altLang="en-US" smtClean="0"/>
            </a:br>
            <a:r>
              <a:rPr lang="en-US" altLang="en-US" i="1" smtClean="0"/>
              <a:t>Anthurium x andraeanum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Anthurium, Flamingo Lily</a:t>
            </a:r>
          </a:p>
          <a:p>
            <a:pPr eaLnBrk="1" hangingPunct="1"/>
            <a:r>
              <a:rPr lang="en-US" altLang="en-US" smtClean="0"/>
              <a:t>Uploadwikimedia.org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104</a:t>
            </a:r>
            <a:br>
              <a:rPr lang="en-US" altLang="en-US" smtClean="0"/>
            </a:br>
            <a:r>
              <a:rPr lang="en-US" altLang="en-US" i="1" smtClean="0"/>
              <a:t>Alstromeria aurantiaca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Peruvian Lily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EF52119-D91C-4A6A-A97A-DEEE1125973A}" type="slidenum">
              <a:rPr lang="en-US" altLang="en-US" smtClean="0"/>
              <a:pPr eaLnBrk="1" hangingPunct="1"/>
              <a:t>28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115</a:t>
            </a:r>
            <a:br>
              <a:rPr lang="en-US" altLang="en-US" smtClean="0"/>
            </a:br>
            <a:r>
              <a:rPr lang="en-US" altLang="en-US" i="1" smtClean="0"/>
              <a:t>Calceolaria crenatiflora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Pocketbook Plant</a:t>
            </a:r>
          </a:p>
          <a:p>
            <a:pPr eaLnBrk="1" hangingPunct="1"/>
            <a:r>
              <a:rPr lang="en-US" altLang="en-US" smtClean="0"/>
              <a:t>Howstuffworks.com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131 </a:t>
            </a:r>
            <a:br>
              <a:rPr lang="en-US" altLang="en-US" smtClean="0"/>
            </a:br>
            <a:r>
              <a:rPr lang="en-US" altLang="en-US" i="1" smtClean="0"/>
              <a:t>Coleus x hybridus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Coleus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108</a:t>
            </a:r>
            <a:br>
              <a:rPr lang="en-US" altLang="en-US" smtClean="0"/>
            </a:br>
            <a:r>
              <a:rPr lang="en-US" altLang="en-US" i="1" smtClean="0"/>
              <a:t>Araucaria heterophylla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Norfolk Island Pine</a:t>
            </a:r>
          </a:p>
          <a:p>
            <a:pPr eaLnBrk="1" hangingPunct="1"/>
            <a:r>
              <a:rPr lang="en-US" altLang="en-US" smtClean="0"/>
              <a:t>Freeinformationsociety.com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125</a:t>
            </a:r>
            <a:br>
              <a:rPr lang="en-US" altLang="en-US" smtClean="0"/>
            </a:br>
            <a:r>
              <a:rPr lang="en-US" altLang="en-US" i="1" smtClean="0"/>
              <a:t>Chrysanthemum x frutescens</a:t>
            </a:r>
            <a:r>
              <a:rPr lang="en-US" altLang="en-US" smtClean="0"/>
              <a:t>  </a:t>
            </a:r>
            <a:br>
              <a:rPr lang="en-US" altLang="en-US" smtClean="0"/>
            </a:br>
            <a:r>
              <a:rPr lang="en-US" altLang="en-US" smtClean="0"/>
              <a:t>Marguerite Daisy</a:t>
            </a: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930D51-6006-425D-9EF2-B85CBA55965F}" type="slidenum">
              <a:rPr lang="en-US" altLang="en-US" smtClean="0"/>
              <a:pPr eaLnBrk="1" hangingPunct="1"/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126 </a:t>
            </a:r>
            <a:br>
              <a:rPr lang="en-US" altLang="en-US" smtClean="0"/>
            </a:br>
            <a:r>
              <a:rPr lang="en-US" altLang="en-US" i="1" smtClean="0"/>
              <a:t>Chrysanthemum x morifolium</a:t>
            </a:r>
            <a:r>
              <a:rPr lang="en-US" altLang="en-US" smtClean="0"/>
              <a:t> cv. </a:t>
            </a:r>
            <a:br>
              <a:rPr lang="en-US" altLang="en-US" smtClean="0"/>
            </a:br>
            <a:r>
              <a:rPr lang="en-US" altLang="en-US" smtClean="0"/>
              <a:t>Florist’s Chrysanthemum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Wikimedia.org</a:t>
            </a: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C2F4090-E451-434E-9A5A-EB52962327F6}" type="slidenum">
              <a:rPr lang="en-US" altLang="en-US" smtClean="0"/>
              <a:pPr eaLnBrk="1" hangingPunct="1"/>
              <a:t>32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133 </a:t>
            </a:r>
            <a:br>
              <a:rPr lang="en-US" altLang="en-US" smtClean="0"/>
            </a:br>
            <a:r>
              <a:rPr lang="en-US" altLang="en-US" i="1" smtClean="0"/>
              <a:t>Cyclamen</a:t>
            </a:r>
            <a:r>
              <a:rPr lang="en-US" altLang="en-US" smtClean="0"/>
              <a:t> x </a:t>
            </a:r>
            <a:r>
              <a:rPr lang="en-US" altLang="en-US" i="1" smtClean="0"/>
              <a:t>persicum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Florist’s Cyclamen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2935644-1771-4D47-813C-B401F73A4713}" type="slidenum">
              <a:rPr lang="en-US" altLang="en-US" smtClean="0"/>
              <a:pPr eaLnBrk="1" hangingPunct="1"/>
              <a:t>33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127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i="1" smtClean="0"/>
              <a:t>Chrysanthemum x superbum</a:t>
            </a:r>
            <a:r>
              <a:rPr lang="en-US" altLang="en-US" smtClean="0"/>
              <a:t> cv. </a:t>
            </a:r>
            <a:br>
              <a:rPr lang="en-US" altLang="en-US" smtClean="0"/>
            </a:br>
            <a:r>
              <a:rPr lang="en-US" altLang="en-US" smtClean="0"/>
              <a:t>Shasta Daisy</a:t>
            </a: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EA0FC7-B6E7-4997-88E0-4D311F71910B}" type="slidenum">
              <a:rPr lang="en-US" altLang="en-US" smtClean="0"/>
              <a:pPr eaLnBrk="1" hangingPunct="1"/>
              <a:t>34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130 </a:t>
            </a:r>
            <a:br>
              <a:rPr lang="en-US" altLang="en-US" smtClean="0"/>
            </a:br>
            <a:r>
              <a:rPr lang="en-US" altLang="en-US" i="1" smtClean="0"/>
              <a:t>Codiaeum variegatum pictum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Croton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06379F-A51A-4D03-A734-27C73C4C614C}" type="slidenum">
              <a:rPr lang="en-US" altLang="en-US" smtClean="0"/>
              <a:pPr eaLnBrk="1" hangingPunct="1"/>
              <a:t>35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135</a:t>
            </a:r>
            <a:br>
              <a:rPr lang="en-US" altLang="en-US" smtClean="0"/>
            </a:br>
            <a:r>
              <a:rPr lang="en-US" altLang="en-US" i="1" smtClean="0"/>
              <a:t>Dianthus caryophyllus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Carnation</a:t>
            </a:r>
          </a:p>
          <a:p>
            <a:r>
              <a:rPr lang="en-US" altLang="en-US" smtClean="0"/>
              <a:t>Photo courtesy of Brenda Patten</a:t>
            </a:r>
          </a:p>
          <a:p>
            <a:endParaRPr lang="en-US" alt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C9F1D0-8448-4211-96B7-9423F53D658C}" type="slidenum">
              <a:rPr lang="en-US" altLang="en-US" smtClean="0"/>
              <a:pPr eaLnBrk="1" hangingPunct="1"/>
              <a:t>37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136</a:t>
            </a:r>
            <a:br>
              <a:rPr lang="en-US" altLang="en-US" smtClean="0"/>
            </a:br>
            <a:r>
              <a:rPr lang="en-US" altLang="en-US" i="1" smtClean="0"/>
              <a:t>Dieffenbachia maculata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Spotted Dumbcane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Flowerservant.com</a:t>
            </a: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C97F97B-7586-4B5B-A124-700D2A074B85}" type="slidenum">
              <a:rPr lang="en-US" altLang="en-US" smtClean="0"/>
              <a:pPr eaLnBrk="1" hangingPunct="1"/>
              <a:t>38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137 </a:t>
            </a:r>
            <a:br>
              <a:rPr lang="en-US" altLang="en-US" smtClean="0"/>
            </a:br>
            <a:r>
              <a:rPr lang="en-US" altLang="en-US" i="1" smtClean="0"/>
              <a:t>Dracaena fragrans</a:t>
            </a:r>
            <a:r>
              <a:rPr lang="en-US" altLang="en-US" smtClean="0"/>
              <a:t> ‘Massangeana’</a:t>
            </a:r>
            <a:br>
              <a:rPr lang="en-US" altLang="en-US" smtClean="0"/>
            </a:br>
            <a:r>
              <a:rPr lang="en-US" altLang="en-US" smtClean="0"/>
              <a:t>Corn Plant Dracaena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Mgonline.com</a:t>
            </a: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9F33AC4-5709-4F14-81E5-B389D7F0A488}" type="slidenum">
              <a:rPr lang="en-US" altLang="en-US" smtClean="0"/>
              <a:pPr eaLnBrk="1" hangingPunct="1"/>
              <a:t>39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138 </a:t>
            </a:r>
            <a:br>
              <a:rPr lang="en-US" altLang="en-US" smtClean="0"/>
            </a:br>
            <a:r>
              <a:rPr lang="en-US" altLang="en-US" i="1" smtClean="0"/>
              <a:t>Dracaena cincta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Red Edge Dracaena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Ikea.com</a:t>
            </a: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0483F8-E27A-44C8-8F47-B0BE65639FDC}" type="slidenum">
              <a:rPr lang="en-US" altLang="en-US" smtClean="0"/>
              <a:pPr eaLnBrk="1" hangingPunct="1"/>
              <a:t>40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139 </a:t>
            </a:r>
            <a:br>
              <a:rPr lang="en-US" altLang="en-US" smtClean="0"/>
            </a:br>
            <a:r>
              <a:rPr lang="en-US" altLang="en-US" i="1" smtClean="0"/>
              <a:t>Echeveria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Hens and Chickens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128 </a:t>
            </a:r>
            <a:br>
              <a:rPr lang="en-US" altLang="en-US" smtClean="0"/>
            </a:br>
            <a:r>
              <a:rPr lang="en-US" altLang="en-US" i="1" smtClean="0"/>
              <a:t>Cissus rhombifolia</a:t>
            </a:r>
            <a:r>
              <a:rPr lang="en-US" altLang="en-US" smtClean="0"/>
              <a:t> ‘Mandaiana’</a:t>
            </a:r>
            <a:br>
              <a:rPr lang="en-US" altLang="en-US" smtClean="0"/>
            </a:br>
            <a:r>
              <a:rPr lang="en-US" altLang="en-US" smtClean="0"/>
              <a:t>Grape Ivy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140 </a:t>
            </a:r>
            <a:br>
              <a:rPr lang="en-US" altLang="en-US" smtClean="0"/>
            </a:br>
            <a:r>
              <a:rPr lang="en-US" altLang="en-US" i="1" smtClean="0"/>
              <a:t>Echinocactus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Barrel Cactus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Wikimedia.org</a:t>
            </a: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46E90CA-EBD7-4141-955D-8B065EC27BE4}" type="slidenum">
              <a:rPr lang="en-US" altLang="en-US" smtClean="0"/>
              <a:pPr eaLnBrk="1" hangingPunct="1"/>
              <a:t>42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141 </a:t>
            </a:r>
            <a:br>
              <a:rPr lang="en-US" altLang="en-US" smtClean="0"/>
            </a:br>
            <a:r>
              <a:rPr lang="en-US" altLang="en-US" i="1" smtClean="0"/>
              <a:t>Epipremnum aureum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Golden Pothos, Devil’s Ivy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Img.hgtv.com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D3333AA-8114-47B2-A800-8D3871BDD02E}" type="slidenum">
              <a:rPr lang="en-US" altLang="en-US" smtClean="0"/>
              <a:pPr eaLnBrk="1" hangingPunct="1"/>
              <a:t>43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142 </a:t>
            </a:r>
            <a:br>
              <a:rPr lang="en-US" altLang="en-US" smtClean="0"/>
            </a:br>
            <a:r>
              <a:rPr lang="en-US" altLang="en-US" i="1" smtClean="0"/>
              <a:t>Erica carnea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Spring Heather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FD847D2-77D1-4E1E-B913-AD4F94D71264}" type="slidenum">
              <a:rPr lang="en-US" altLang="en-US" smtClean="0"/>
              <a:pPr eaLnBrk="1" hangingPunct="1"/>
              <a:t>44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143 </a:t>
            </a:r>
            <a:br>
              <a:rPr lang="en-US" altLang="en-US" smtClean="0"/>
            </a:br>
            <a:r>
              <a:rPr lang="en-US" altLang="en-US" i="1" smtClean="0"/>
              <a:t>Eucalyptus polyanthemos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Silver Dollar Gum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Upload.wikimedia.org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DB2034A-033D-4D4A-A5BC-0C52D534175A}" type="slidenum">
              <a:rPr lang="en-US" altLang="en-US" smtClean="0"/>
              <a:pPr eaLnBrk="1" hangingPunct="1"/>
              <a:t>45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144 </a:t>
            </a:r>
            <a:br>
              <a:rPr lang="en-US" altLang="en-US" smtClean="0"/>
            </a:br>
            <a:r>
              <a:rPr lang="en-US" altLang="en-US" i="1" smtClean="0"/>
              <a:t>Euphorbia milii splendens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Crown-of-Thorns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Toptropicals.com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AE0454-1E64-4084-84F8-5AE32E2D699B}" type="slidenum">
              <a:rPr lang="en-US" altLang="en-US" smtClean="0"/>
              <a:pPr eaLnBrk="1" hangingPunct="1"/>
              <a:t>46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145</a:t>
            </a:r>
            <a:br>
              <a:rPr lang="en-US" altLang="en-US" smtClean="0"/>
            </a:br>
            <a:r>
              <a:rPr lang="en-US" altLang="en-US" smtClean="0"/>
              <a:t> </a:t>
            </a:r>
            <a:r>
              <a:rPr lang="en-US" altLang="en-US" i="1" smtClean="0"/>
              <a:t>Euphorbia pulcherrima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Poinsettia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725A92-A395-4EFB-B51B-400C6488127C}" type="slidenum">
              <a:rPr lang="en-US" altLang="en-US" smtClean="0"/>
              <a:pPr eaLnBrk="1" hangingPunct="1"/>
              <a:t>47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146</a:t>
            </a:r>
            <a:br>
              <a:rPr lang="en-US" altLang="en-US" smtClean="0"/>
            </a:br>
            <a:r>
              <a:rPr lang="en-US" altLang="en-US" smtClean="0"/>
              <a:t> </a:t>
            </a:r>
            <a:r>
              <a:rPr lang="en-US" altLang="en-US" i="1" smtClean="0"/>
              <a:t>Exacum affine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German (Persian) Violet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Toptropicals.com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49B77C-2546-4D17-9287-A0F70611E81D}" type="slidenum">
              <a:rPr lang="en-US" altLang="en-US" smtClean="0"/>
              <a:pPr eaLnBrk="1" hangingPunct="1"/>
              <a:t>48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147 </a:t>
            </a:r>
            <a:br>
              <a:rPr lang="en-US" altLang="en-US" smtClean="0"/>
            </a:br>
            <a:r>
              <a:rPr lang="en-US" altLang="en-US" i="1" smtClean="0"/>
              <a:t>Ficus benjamina</a:t>
            </a:r>
            <a:r>
              <a:rPr lang="en-US" altLang="en-US" smtClean="0"/>
              <a:t> ‘Exotica’</a:t>
            </a:r>
            <a:br>
              <a:rPr lang="en-US" altLang="en-US" smtClean="0"/>
            </a:br>
            <a:r>
              <a:rPr lang="en-US" altLang="en-US" smtClean="0"/>
              <a:t>Benjamin Fig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148 </a:t>
            </a:r>
            <a:br>
              <a:rPr lang="en-US" altLang="en-US" smtClean="0"/>
            </a:br>
            <a:r>
              <a:rPr lang="en-US" altLang="en-US" i="1" smtClean="0"/>
              <a:t>Ficus elastica</a:t>
            </a:r>
            <a:r>
              <a:rPr lang="en-US" altLang="en-US" smtClean="0"/>
              <a:t> ‘Decora’</a:t>
            </a:r>
            <a:br>
              <a:rPr lang="en-US" altLang="en-US" smtClean="0"/>
            </a:br>
            <a:r>
              <a:rPr lang="en-US" altLang="en-US" smtClean="0"/>
              <a:t>‘Decora’ Rubber Plant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149 </a:t>
            </a:r>
            <a:br>
              <a:rPr lang="en-US" altLang="en-US" smtClean="0"/>
            </a:br>
            <a:r>
              <a:rPr lang="en-US" altLang="en-US" i="1" smtClean="0"/>
              <a:t>Ficus pumia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Creeping Rubber Plant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Turfarm.com</a:t>
            </a: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5E8FC8-4772-426C-A98B-FE3C46BFE3A6}" type="slidenum">
              <a:rPr lang="en-US" altLang="en-US" smtClean="0"/>
              <a:pPr eaLnBrk="1" hangingPunct="1"/>
              <a:t>51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122 </a:t>
            </a:r>
            <a:br>
              <a:rPr lang="en-US" altLang="en-US" smtClean="0"/>
            </a:br>
            <a:r>
              <a:rPr lang="en-US" altLang="en-US" i="1" smtClean="0"/>
              <a:t>Chamaedorea elegans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Parlor Palm</a:t>
            </a:r>
          </a:p>
          <a:p>
            <a:pPr eaLnBrk="1" hangingPunct="1"/>
            <a:r>
              <a:rPr lang="en-US" altLang="en-US" smtClean="0"/>
              <a:t>Bha.com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150 </a:t>
            </a:r>
            <a:br>
              <a:rPr lang="en-US" altLang="en-US" smtClean="0"/>
            </a:br>
            <a:r>
              <a:rPr lang="en-US" altLang="en-US" i="1" smtClean="0"/>
              <a:t>Freesia</a:t>
            </a:r>
            <a:r>
              <a:rPr lang="en-US" altLang="en-US" smtClean="0"/>
              <a:t> x </a:t>
            </a:r>
            <a:r>
              <a:rPr lang="en-US" altLang="en-US" i="1" smtClean="0"/>
              <a:t>hybrida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Freesia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Dubaiflowers.net</a:t>
            </a: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C6B55C7-0821-4B94-B0AF-B4B12825FFF0}" type="slidenum">
              <a:rPr lang="en-US" altLang="en-US" smtClean="0"/>
              <a:pPr eaLnBrk="1" hangingPunct="1"/>
              <a:t>52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151 </a:t>
            </a:r>
            <a:br>
              <a:rPr lang="en-US" altLang="en-US" smtClean="0"/>
            </a:br>
            <a:r>
              <a:rPr lang="en-US" altLang="en-US" i="1" smtClean="0"/>
              <a:t>Frittonia verschaffeltii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Oklahoma State University</a:t>
            </a:r>
          </a:p>
          <a:p>
            <a:endParaRPr lang="en-US" altLang="en-US" smtClean="0"/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25D9F4-1AAE-4BBB-B116-4BE27FA040CF}" type="slidenum">
              <a:rPr lang="en-US" altLang="en-US" smtClean="0"/>
              <a:pPr eaLnBrk="1" hangingPunct="1"/>
              <a:t>53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157</a:t>
            </a:r>
            <a:br>
              <a:rPr lang="en-US" altLang="en-US" smtClean="0"/>
            </a:br>
            <a:r>
              <a:rPr lang="en-US" altLang="en-US" i="1" smtClean="0"/>
              <a:t>Hedra helix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English Ivy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161</a:t>
            </a:r>
            <a:br>
              <a:rPr lang="en-US" altLang="en-US" smtClean="0"/>
            </a:br>
            <a:r>
              <a:rPr lang="en-US" altLang="en-US" i="1" smtClean="0"/>
              <a:t>Hosta undulata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Plantain Lily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158</a:t>
            </a:r>
            <a:br>
              <a:rPr lang="en-US" altLang="en-US" smtClean="0"/>
            </a:br>
            <a:r>
              <a:rPr lang="en-US" altLang="en-US" i="1" smtClean="0"/>
              <a:t>Heptapleurum arboricola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Dwarf Schefflera, Dwarf Octopus Plant</a:t>
            </a:r>
          </a:p>
          <a:p>
            <a:pPr eaLnBrk="1" hangingPunct="1"/>
            <a:r>
              <a:rPr lang="en-US" altLang="en-US" smtClean="0"/>
              <a:t>Cloveflorist.com</a:t>
            </a: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54431AB-F95F-4297-B890-27F9B225846B}" type="slidenum">
              <a:rPr lang="en-US" altLang="en-US" smtClean="0"/>
              <a:pPr eaLnBrk="1" hangingPunct="1"/>
              <a:t>57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162</a:t>
            </a:r>
            <a:br>
              <a:rPr lang="en-US" altLang="en-US" smtClean="0"/>
            </a:br>
            <a:r>
              <a:rPr lang="en-US" altLang="en-US" i="1" smtClean="0"/>
              <a:t>Hoya carnosa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Wax Plant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CBF4F8-F61E-4A19-ADBC-3CF993CF0519}" type="slidenum">
              <a:rPr lang="en-US" altLang="en-US" smtClean="0"/>
              <a:pPr eaLnBrk="1" hangingPunct="1"/>
              <a:t>58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155 </a:t>
            </a:r>
            <a:br>
              <a:rPr lang="en-US" altLang="en-US" smtClean="0"/>
            </a:br>
            <a:r>
              <a:rPr lang="en-US" altLang="en-US" i="1" smtClean="0"/>
              <a:t>Gynura aurantiaca</a:t>
            </a:r>
            <a:r>
              <a:rPr lang="en-US" altLang="en-US" smtClean="0"/>
              <a:t> ‘Sarmentosa’</a:t>
            </a:r>
            <a:br>
              <a:rPr lang="en-US" altLang="en-US" smtClean="0"/>
            </a:br>
            <a:r>
              <a:rPr lang="en-US" altLang="en-US" smtClean="0"/>
              <a:t>“Purple Passion”, Velvet Plant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Upload.wikimedia.org</a:t>
            </a: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10B0FF5-6994-4796-BEA9-DFB5AED1B644}" type="slidenum">
              <a:rPr lang="en-US" altLang="en-US" smtClean="0"/>
              <a:pPr eaLnBrk="1" hangingPunct="1"/>
              <a:t>59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153 </a:t>
            </a:r>
            <a:br>
              <a:rPr lang="en-US" altLang="en-US" smtClean="0"/>
            </a:br>
            <a:r>
              <a:rPr lang="en-US" altLang="en-US" i="1" smtClean="0"/>
              <a:t>Gladiolus</a:t>
            </a:r>
            <a:r>
              <a:rPr lang="en-US" altLang="en-US" smtClean="0"/>
              <a:t> x </a:t>
            </a:r>
            <a:r>
              <a:rPr lang="en-US" altLang="en-US" i="1" smtClean="0"/>
              <a:t>hortulanus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Garden Gladiolus</a:t>
            </a:r>
          </a:p>
          <a:p>
            <a:r>
              <a:rPr lang="en-US" altLang="en-US" smtClean="0"/>
              <a:t>Photo courtesy of Brenda Patten</a:t>
            </a:r>
          </a:p>
          <a:p>
            <a:endParaRPr lang="en-US" altLang="en-US" smtClean="0"/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F24109-3FE9-4863-AAF0-3DB9FC6ED1BD}" type="slidenum">
              <a:rPr lang="en-US" altLang="en-US" smtClean="0"/>
              <a:pPr eaLnBrk="1" hangingPunct="1"/>
              <a:t>60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156 </a:t>
            </a:r>
            <a:br>
              <a:rPr lang="en-US" altLang="en-US" smtClean="0"/>
            </a:br>
            <a:r>
              <a:rPr lang="en-US" altLang="en-US" i="1" smtClean="0"/>
              <a:t>Gypsophila elegans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Baby’s Breath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Blossomswap.com</a:t>
            </a: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DB481D-9B41-401A-8587-7B7805B657C2}" type="slidenum">
              <a:rPr lang="en-US" altLang="en-US" smtClean="0"/>
              <a:pPr eaLnBrk="1" hangingPunct="1"/>
              <a:t>61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152 </a:t>
            </a:r>
            <a:br>
              <a:rPr lang="en-US" altLang="en-US" smtClean="0"/>
            </a:br>
            <a:r>
              <a:rPr lang="en-US" altLang="en-US" i="1" smtClean="0"/>
              <a:t>Gardenia jasminoides</a:t>
            </a:r>
            <a:r>
              <a:rPr lang="en-US" altLang="en-US" smtClean="0"/>
              <a:t> ‘Fortuniana’</a:t>
            </a:r>
            <a:br>
              <a:rPr lang="en-US" altLang="en-US" smtClean="0"/>
            </a:br>
            <a:r>
              <a:rPr lang="en-US" altLang="en-US" smtClean="0"/>
              <a:t>Gardenia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mtClean="0"/>
              <a:t>Upload.wikimedia.org</a:t>
            </a: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406F82-63E0-4C47-B9C5-B4233C2274EE}" type="slidenum">
              <a:rPr lang="en-US" altLang="en-US" smtClean="0"/>
              <a:pPr eaLnBrk="1" hangingPunct="1"/>
              <a:t>62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103</a:t>
            </a:r>
            <a:br>
              <a:rPr lang="en-US" altLang="en-US" smtClean="0"/>
            </a:br>
            <a:r>
              <a:rPr lang="en-US" altLang="en-US" i="1" smtClean="0"/>
              <a:t>Aglaonema commutatum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Aglaonema</a:t>
            </a:r>
          </a:p>
          <a:p>
            <a:pPr eaLnBrk="1" hangingPunct="1"/>
            <a:r>
              <a:rPr lang="en-US" altLang="en-US" smtClean="0"/>
              <a:t>Uploadwikipedia.org</a:t>
            </a:r>
          </a:p>
          <a:p>
            <a:pPr eaLnBrk="1" hangingPunct="1"/>
            <a:r>
              <a:rPr lang="en-US" altLang="en-US" smtClean="0"/>
              <a:t>Toptropicals.com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171</a:t>
            </a:r>
            <a:br>
              <a:rPr lang="en-US" altLang="en-US" smtClean="0"/>
            </a:br>
            <a:r>
              <a:rPr lang="en-US" altLang="en-US" i="1" smtClean="0"/>
              <a:t>Lilium longiflorum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Trumpet (Easter) Lily</a:t>
            </a:r>
          </a:p>
          <a:p>
            <a:pPr eaLnBrk="1" hangingPunct="1"/>
            <a:r>
              <a:rPr lang="en-US" altLang="en-US" smtClean="0"/>
              <a:t>Content.answers.com</a:t>
            </a: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3AAEAA-6B8D-47A2-8A84-1F09D5B1B018}" type="slidenum">
              <a:rPr lang="en-US" altLang="en-US" smtClean="0"/>
              <a:pPr eaLnBrk="1" hangingPunct="1"/>
              <a:t>63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174</a:t>
            </a:r>
            <a:br>
              <a:rPr lang="en-US" altLang="en-US" smtClean="0"/>
            </a:br>
            <a:r>
              <a:rPr lang="en-US" altLang="en-US" i="1" smtClean="0"/>
              <a:t>Lobularia maritima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Sweet Alyssum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A6ED133-E357-4628-993E-B2F3301DE618}" type="slidenum">
              <a:rPr lang="en-US" altLang="en-US" smtClean="0"/>
              <a:pPr eaLnBrk="1" hangingPunct="1"/>
              <a:t>64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159</a:t>
            </a:r>
            <a:br>
              <a:rPr lang="en-US" altLang="en-US" smtClean="0"/>
            </a:br>
            <a:r>
              <a:rPr lang="en-US" altLang="en-US" smtClean="0"/>
              <a:t>Hemerocallis cv.</a:t>
            </a:r>
            <a:br>
              <a:rPr lang="en-US" altLang="en-US" smtClean="0"/>
            </a:br>
            <a:r>
              <a:rPr lang="en-US" altLang="en-US" smtClean="0"/>
              <a:t>Daylily</a:t>
            </a:r>
          </a:p>
          <a:p>
            <a:pPr eaLnBrk="1" hangingPunct="1"/>
            <a:r>
              <a:rPr lang="en-US" altLang="en-US" smtClean="0"/>
              <a:t>Findmeplants.co.uk</a:t>
            </a: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DF0563-90C2-493D-B8AB-B7F6D50F36D5}" type="slidenum">
              <a:rPr lang="en-US" altLang="en-US" smtClean="0"/>
              <a:pPr eaLnBrk="1" hangingPunct="1"/>
              <a:t>65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154 </a:t>
            </a:r>
            <a:br>
              <a:rPr lang="en-US" altLang="en-US" smtClean="0"/>
            </a:br>
            <a:r>
              <a:rPr lang="en-US" altLang="en-US" i="1" smtClean="0"/>
              <a:t>Gerbera jamesonii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Transvaal Daisy</a:t>
            </a: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FA4FB6-C95F-435F-91AA-04110000DAE2}" type="slidenum">
              <a:rPr lang="en-US" altLang="en-US" smtClean="0"/>
              <a:pPr eaLnBrk="1" hangingPunct="1"/>
              <a:t>66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165</a:t>
            </a:r>
            <a:br>
              <a:rPr lang="en-US" altLang="en-US" smtClean="0"/>
            </a:br>
            <a:r>
              <a:rPr lang="en-US" altLang="en-US" i="1" smtClean="0"/>
              <a:t>Impatiens hybrid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Impatiens</a:t>
            </a:r>
          </a:p>
          <a:p>
            <a:pPr eaLnBrk="1" hangingPunct="1"/>
            <a:r>
              <a:rPr lang="en-US" altLang="en-US" smtClean="0"/>
              <a:t>Fotosearch.com</a:t>
            </a: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7DE66A4-005E-49EF-BD95-A3ADA754158A}" type="slidenum">
              <a:rPr lang="en-US" altLang="en-US" smtClean="0"/>
              <a:pPr eaLnBrk="1" hangingPunct="1"/>
              <a:t>67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172</a:t>
            </a:r>
            <a:br>
              <a:rPr lang="en-US" altLang="en-US" smtClean="0"/>
            </a:br>
            <a:r>
              <a:rPr lang="en-US" altLang="en-US" i="1" smtClean="0"/>
              <a:t>Lilium x hybridum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Hybrid (Garden) Lily</a:t>
            </a:r>
          </a:p>
          <a:p>
            <a:pPr eaLnBrk="1" hangingPunct="1"/>
            <a:r>
              <a:rPr lang="en-US" altLang="en-US" smtClean="0"/>
              <a:t>Worldofgardens.ca</a:t>
            </a: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F6D7B7-BBE8-44B4-9CD8-55AFC3D59EBF}" type="slidenum">
              <a:rPr lang="en-US" altLang="en-US" smtClean="0"/>
              <a:pPr eaLnBrk="1" hangingPunct="1"/>
              <a:t>68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167</a:t>
            </a:r>
            <a:br>
              <a:rPr lang="en-US" altLang="en-US" smtClean="0"/>
            </a:br>
            <a:r>
              <a:rPr lang="en-US" altLang="en-US" i="1" smtClean="0"/>
              <a:t>Iris x xiphium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Dutch Iris</a:t>
            </a:r>
          </a:p>
          <a:p>
            <a:pPr eaLnBrk="1" hangingPunct="1"/>
            <a:r>
              <a:rPr lang="en-US" altLang="en-US" smtClean="0"/>
              <a:t>Easytogrowbulbs.com</a:t>
            </a: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C4A547-7FDA-442D-B217-E72716733A97}" type="slidenum">
              <a:rPr lang="en-US" altLang="en-US" smtClean="0"/>
              <a:pPr eaLnBrk="1" hangingPunct="1"/>
              <a:t>69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163</a:t>
            </a:r>
            <a:br>
              <a:rPr lang="en-US" altLang="en-US" smtClean="0"/>
            </a:br>
            <a:r>
              <a:rPr lang="en-US" altLang="en-US" i="1" smtClean="0"/>
              <a:t>Hyacinthus orientalis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Hyacinth</a:t>
            </a:r>
          </a:p>
          <a:p>
            <a:pPr eaLnBrk="1" hangingPunct="1"/>
            <a:r>
              <a:rPr lang="en-US" altLang="en-US" smtClean="0"/>
              <a:t>Istockphoto.com</a:t>
            </a: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1E273FB-1A25-423B-AE42-204D0D4A01E6}" type="slidenum">
              <a:rPr lang="en-US" altLang="en-US" smtClean="0"/>
              <a:pPr eaLnBrk="1" hangingPunct="1"/>
              <a:t>70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170</a:t>
            </a:r>
            <a:br>
              <a:rPr lang="en-US" altLang="en-US" smtClean="0"/>
            </a:br>
            <a:r>
              <a:rPr lang="en-US" altLang="en-US" i="1" smtClean="0"/>
              <a:t>Liatris spicata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Liatris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EC86F7-2D73-47A6-8B10-F92CA9C6B051}" type="slidenum">
              <a:rPr lang="en-US" altLang="en-US" smtClean="0"/>
              <a:pPr eaLnBrk="1" hangingPunct="1"/>
              <a:t>71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166</a:t>
            </a:r>
            <a:br>
              <a:rPr lang="en-US" altLang="en-US" smtClean="0"/>
            </a:br>
            <a:r>
              <a:rPr lang="en-US" altLang="en-US" i="1" smtClean="0"/>
              <a:t>Iris x germanica florentina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Flag (Bearded) Iris</a:t>
            </a:r>
          </a:p>
          <a:p>
            <a:pPr eaLnBrk="1" hangingPunct="1"/>
            <a:r>
              <a:rPr lang="en-US" altLang="en-US" smtClean="0"/>
              <a:t>Home.comcast.net</a:t>
            </a: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14899EE-5FFA-4005-9D0D-C1F06C0C3970}" type="slidenum">
              <a:rPr lang="en-US" altLang="en-US" smtClean="0"/>
              <a:pPr eaLnBrk="1" hangingPunct="1"/>
              <a:t>72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124 </a:t>
            </a:r>
            <a:br>
              <a:rPr lang="en-US" altLang="en-US" smtClean="0"/>
            </a:br>
            <a:r>
              <a:rPr lang="en-US" altLang="en-US" i="1" smtClean="0"/>
              <a:t>Cholorophytum comosum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Spider Plant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173</a:t>
            </a:r>
            <a:br>
              <a:rPr lang="en-US" altLang="en-US" smtClean="0"/>
            </a:br>
            <a:r>
              <a:rPr lang="en-US" altLang="en-US" i="1" smtClean="0"/>
              <a:t>Limonium sinuatum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Statice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726D336-F580-4834-B082-0BAC2F20298C}" type="slidenum">
              <a:rPr lang="en-US" altLang="en-US" smtClean="0"/>
              <a:pPr eaLnBrk="1" hangingPunct="1"/>
              <a:t>73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160</a:t>
            </a:r>
            <a:br>
              <a:rPr lang="en-US" altLang="en-US" smtClean="0"/>
            </a:br>
            <a:r>
              <a:rPr lang="en-US" altLang="en-US" i="1" smtClean="0"/>
              <a:t>Hippeastrum hybrid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Amaryllis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168</a:t>
            </a:r>
            <a:br>
              <a:rPr lang="en-US" altLang="en-US" smtClean="0"/>
            </a:br>
            <a:r>
              <a:rPr lang="en-US" altLang="en-US" i="1" smtClean="0"/>
              <a:t>Justicia brandegeana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Shrimp Plant</a:t>
            </a:r>
          </a:p>
          <a:p>
            <a:pPr eaLnBrk="1" hangingPunct="1"/>
            <a:r>
              <a:rPr lang="en-US" altLang="en-US" smtClean="0"/>
              <a:t>Toptropicals.com</a:t>
            </a: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0C2E8A-7B1F-4644-AFAE-6A36C511C8C2}" type="slidenum">
              <a:rPr lang="en-US" altLang="en-US" smtClean="0"/>
              <a:pPr eaLnBrk="1" hangingPunct="1"/>
              <a:t>75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164 </a:t>
            </a:r>
            <a:br>
              <a:rPr lang="en-US" altLang="en-US" smtClean="0"/>
            </a:br>
            <a:r>
              <a:rPr lang="en-US" altLang="en-US" smtClean="0"/>
              <a:t> </a:t>
            </a:r>
            <a:r>
              <a:rPr lang="en-US" altLang="en-US" i="1" smtClean="0"/>
              <a:t>Hydrangea macrophylla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French (Florist’s) Hydrangea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FA53442-C542-4021-9B0C-D53BD20B6C6F}" type="slidenum">
              <a:rPr lang="en-US" altLang="en-US" smtClean="0"/>
              <a:pPr eaLnBrk="1" hangingPunct="1"/>
              <a:t>76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169</a:t>
            </a:r>
            <a:br>
              <a:rPr lang="en-US" altLang="en-US" smtClean="0"/>
            </a:br>
            <a:r>
              <a:rPr lang="en-US" altLang="en-US" i="1" smtClean="0"/>
              <a:t>Kalanchoe x blossfeldiana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Kalanchoe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782B5E-9165-4DCD-AAE5-BE9A80BED7D9}" type="slidenum">
              <a:rPr lang="en-US" altLang="en-US" smtClean="0"/>
              <a:pPr eaLnBrk="1" hangingPunct="1"/>
              <a:t>77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191</a:t>
            </a:r>
            <a:br>
              <a:rPr lang="en-US" altLang="en-US" smtClean="0"/>
            </a:br>
            <a:r>
              <a:rPr lang="en-US" altLang="en-US" i="1" smtClean="0"/>
              <a:t>Phalaenopsis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Phalaenopsis (Butterfly) Orchid</a:t>
            </a:r>
          </a:p>
          <a:p>
            <a:pPr eaLnBrk="1" hangingPunct="1"/>
            <a:r>
              <a:rPr lang="en-US" altLang="en-US" smtClean="0"/>
              <a:t>Orchidconsultant.com</a:t>
            </a: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5664FB-2549-49A9-928B-AD3EBE939027}" type="slidenum">
              <a:rPr lang="en-US" altLang="en-US" smtClean="0"/>
              <a:pPr eaLnBrk="1" hangingPunct="1"/>
              <a:t>79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176</a:t>
            </a:r>
            <a:br>
              <a:rPr lang="en-US" altLang="en-US" smtClean="0"/>
            </a:br>
            <a:r>
              <a:rPr lang="en-US" altLang="en-US" i="1" smtClean="0"/>
              <a:t>Matthiola incana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Flowering Stock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036CD8-0727-43F7-8CE8-E20127C799A5}" type="slidenum">
              <a:rPr lang="en-US" altLang="en-US" smtClean="0"/>
              <a:pPr eaLnBrk="1" hangingPunct="1"/>
              <a:t>80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201</a:t>
            </a:r>
            <a:br>
              <a:rPr lang="en-US" altLang="en-US" smtClean="0"/>
            </a:br>
            <a:r>
              <a:rPr lang="en-US" altLang="en-US" i="1" smtClean="0"/>
              <a:t>Rhododenron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Azalea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43D535-0D22-4F8A-91F0-00B92496DE8B}" type="slidenum">
              <a:rPr lang="en-US" altLang="en-US" smtClean="0"/>
              <a:pPr eaLnBrk="1" hangingPunct="1"/>
              <a:t>81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198</a:t>
            </a:r>
            <a:br>
              <a:rPr lang="en-US" altLang="en-US" smtClean="0"/>
            </a:br>
            <a:r>
              <a:rPr lang="en-US" altLang="en-US" i="1" smtClean="0"/>
              <a:t>Polianthes tuberosa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Tuberose</a:t>
            </a:r>
          </a:p>
          <a:p>
            <a:pPr eaLnBrk="1" hangingPunct="1"/>
            <a:r>
              <a:rPr lang="en-US" altLang="en-US" smtClean="0"/>
              <a:t>Kvbwholesale.com</a:t>
            </a: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C281F89-CF5C-49F5-981A-A64B05699AE4}" type="slidenum">
              <a:rPr lang="en-US" altLang="en-US" smtClean="0"/>
              <a:pPr eaLnBrk="1" hangingPunct="1"/>
              <a:t>82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202</a:t>
            </a:r>
            <a:br>
              <a:rPr lang="en-US" altLang="en-US" smtClean="0"/>
            </a:br>
            <a:r>
              <a:rPr lang="en-US" altLang="en-US" i="1" smtClean="0"/>
              <a:t>Rosa hybrid</a:t>
            </a:r>
            <a:r>
              <a:rPr lang="en-US" altLang="en-US" smtClean="0"/>
              <a:t>, Class Hybrid Tea cv.</a:t>
            </a:r>
            <a:br>
              <a:rPr lang="en-US" altLang="en-US" smtClean="0"/>
            </a:br>
            <a:r>
              <a:rPr lang="en-US" altLang="en-US" smtClean="0"/>
              <a:t>Hybrid Tea Rose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AB16CE-5C79-401E-A04E-0E4FD98A3704}" type="slidenum">
              <a:rPr lang="en-US" altLang="en-US" smtClean="0"/>
              <a:pPr eaLnBrk="1" hangingPunct="1"/>
              <a:t>83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110</a:t>
            </a:r>
            <a:br>
              <a:rPr lang="en-US" altLang="en-US" smtClean="0"/>
            </a:br>
            <a:r>
              <a:rPr lang="en-US" altLang="en-US" i="1" smtClean="0"/>
              <a:t>Asparagus setaceus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Asparagus “Fern”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178</a:t>
            </a:r>
            <a:br>
              <a:rPr lang="en-US" altLang="en-US" smtClean="0"/>
            </a:br>
            <a:r>
              <a:rPr lang="en-US" altLang="en-US" i="1" smtClean="0"/>
              <a:t>Narcissus pseudonarcissus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Daffodil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38B4F7-8F7C-46A0-8A6E-0EEE4C555040}" type="slidenum">
              <a:rPr lang="en-US" altLang="en-US" smtClean="0"/>
              <a:pPr eaLnBrk="1" hangingPunct="1"/>
              <a:t>84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183</a:t>
            </a:r>
            <a:br>
              <a:rPr lang="en-US" altLang="en-US" smtClean="0"/>
            </a:br>
            <a:r>
              <a:rPr lang="en-US" altLang="en-US" i="1" smtClean="0"/>
              <a:t>Paphiopedilum</a:t>
            </a:r>
            <a:r>
              <a:rPr lang="en-US" altLang="en-US" smtClean="0"/>
              <a:t> x </a:t>
            </a:r>
            <a:r>
              <a:rPr lang="en-US" altLang="en-US" i="1" smtClean="0"/>
              <a:t>hybrid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Ladyslipper Orchid</a:t>
            </a:r>
          </a:p>
          <a:p>
            <a:pPr eaLnBrk="1" hangingPunct="1"/>
            <a:r>
              <a:rPr lang="en-US" altLang="en-US" smtClean="0"/>
              <a:t>I3.photobucket.com</a:t>
            </a: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0C8F8D-BC40-4517-BBDC-6F3B985D5554}" type="slidenum">
              <a:rPr lang="en-US" altLang="en-US" smtClean="0"/>
              <a:pPr eaLnBrk="1" hangingPunct="1"/>
              <a:t>85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181</a:t>
            </a:r>
            <a:br>
              <a:rPr lang="en-US" altLang="en-US" smtClean="0"/>
            </a:br>
            <a:r>
              <a:rPr lang="en-US" altLang="en-US" i="1" smtClean="0"/>
              <a:t>Opuntia tribe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Cactus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A5A58D4-18AB-4E6B-A24E-CFD3F9A0DA37}" type="slidenum">
              <a:rPr lang="en-US" altLang="en-US" smtClean="0"/>
              <a:pPr eaLnBrk="1" hangingPunct="1"/>
              <a:t>86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184</a:t>
            </a:r>
            <a:br>
              <a:rPr lang="en-US" altLang="en-US" smtClean="0"/>
            </a:br>
            <a:r>
              <a:rPr lang="en-US" altLang="en-US" i="1" smtClean="0"/>
              <a:t>Pelargonium x domesticum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Regal (Martha Washington) Geranium</a:t>
            </a:r>
          </a:p>
          <a:p>
            <a:pPr eaLnBrk="1" hangingPunct="1"/>
            <a:r>
              <a:rPr lang="en-US" altLang="en-US" smtClean="0"/>
              <a:t>Peoriagardens.com</a:t>
            </a: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244AFD8-3B6A-4F43-9893-0E023BBCF4F3}" type="slidenum">
              <a:rPr lang="en-US" altLang="en-US" smtClean="0"/>
              <a:pPr eaLnBrk="1" hangingPunct="1"/>
              <a:t>87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200 </a:t>
            </a:r>
            <a:br>
              <a:rPr lang="en-US" altLang="en-US" smtClean="0"/>
            </a:br>
            <a:r>
              <a:rPr lang="en-US" altLang="en-US" i="1" smtClean="0"/>
              <a:t>Primula malacoides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Fairy Primrose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326A9A-A529-41B4-9461-DBBCC2BAFD4B}" type="slidenum">
              <a:rPr lang="en-US" altLang="en-US" smtClean="0"/>
              <a:pPr eaLnBrk="1" hangingPunct="1"/>
              <a:t>88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190</a:t>
            </a:r>
            <a:br>
              <a:rPr lang="en-US" altLang="en-US" smtClean="0"/>
            </a:br>
            <a:r>
              <a:rPr lang="en-US" altLang="en-US" i="1" smtClean="0"/>
              <a:t>Petunia x hybrida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Common Garden Petunia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182</a:t>
            </a:r>
            <a:br>
              <a:rPr lang="en-US" altLang="en-US" smtClean="0"/>
            </a:br>
            <a:r>
              <a:rPr lang="en-US" altLang="en-US" i="1" smtClean="0"/>
              <a:t>Paeonia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Peony</a:t>
            </a:r>
          </a:p>
          <a:p>
            <a:pPr eaLnBrk="1" hangingPunct="1"/>
            <a:r>
              <a:rPr lang="en-US" altLang="en-US" smtClean="0"/>
              <a:t>Binnyplants.co.uk</a:t>
            </a: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4774F6A-9F22-4541-9DC0-B2A8A15BBDA9}" type="slidenum">
              <a:rPr lang="en-US" altLang="en-US" smtClean="0"/>
              <a:pPr eaLnBrk="1" hangingPunct="1"/>
              <a:t>90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185</a:t>
            </a:r>
            <a:br>
              <a:rPr lang="en-US" altLang="en-US" smtClean="0"/>
            </a:br>
            <a:r>
              <a:rPr lang="en-US" altLang="en-US" i="1" smtClean="0"/>
              <a:t>Pelargonium x hortorum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(Zonal) Geranium</a:t>
            </a:r>
          </a:p>
          <a:p>
            <a:pPr eaLnBrk="1" hangingPunct="1"/>
            <a:r>
              <a:rPr lang="en-US" altLang="en-US" smtClean="0"/>
              <a:t>Upload.wikimedia.com</a:t>
            </a: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4B0954-ED8E-4040-9D65-5E4A90BD29DF}" type="slidenum">
              <a:rPr lang="en-US" altLang="en-US" smtClean="0"/>
              <a:pPr eaLnBrk="1" hangingPunct="1"/>
              <a:t>91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188</a:t>
            </a:r>
            <a:br>
              <a:rPr lang="en-US" altLang="en-US" smtClean="0"/>
            </a:br>
            <a:r>
              <a:rPr lang="en-US" altLang="en-US" i="1" smtClean="0"/>
              <a:t>Peperomia caperata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Emerald Ripple Peperomia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A88133-A887-42AE-8E38-1A9282C3A5F9}" type="slidenum">
              <a:rPr lang="en-US" altLang="en-US" smtClean="0"/>
              <a:pPr eaLnBrk="1" hangingPunct="1"/>
              <a:t>92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177</a:t>
            </a:r>
            <a:br>
              <a:rPr lang="en-US" altLang="en-US" smtClean="0"/>
            </a:br>
            <a:r>
              <a:rPr lang="en-US" altLang="en-US" i="1" smtClean="0"/>
              <a:t>Monstera deliciosa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Cutleaf “Philodendron”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109</a:t>
            </a:r>
            <a:br>
              <a:rPr lang="en-US" altLang="en-US" smtClean="0"/>
            </a:br>
            <a:r>
              <a:rPr lang="en-US" altLang="en-US" i="1" smtClean="0"/>
              <a:t>Asparagus densiflorus</a:t>
            </a:r>
            <a:r>
              <a:rPr lang="en-US" altLang="en-US" smtClean="0"/>
              <a:t> ‘Sprengeri’</a:t>
            </a:r>
            <a:br>
              <a:rPr lang="en-US" altLang="en-US" smtClean="0"/>
            </a:br>
            <a:r>
              <a:rPr lang="en-US" altLang="en-US" smtClean="0"/>
              <a:t>Sprengeri “Fern”</a:t>
            </a:r>
          </a:p>
          <a:p>
            <a:pPr eaLnBrk="1" hangingPunct="1"/>
            <a:r>
              <a:rPr lang="en-US" altLang="en-US" smtClean="0"/>
              <a:t>Seedman.com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193</a:t>
            </a:r>
            <a:br>
              <a:rPr lang="en-US" altLang="en-US" smtClean="0"/>
            </a:br>
            <a:r>
              <a:rPr lang="en-US" altLang="en-US" smtClean="0"/>
              <a:t>Pilea cadierei</a:t>
            </a:r>
            <a:br>
              <a:rPr lang="en-US" altLang="en-US" smtClean="0"/>
            </a:br>
            <a:r>
              <a:rPr lang="en-US" altLang="en-US" smtClean="0"/>
              <a:t>Aluminum Plant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0B5A6F-71AF-4A1F-A4F1-F6FE0AB23BC0}" type="slidenum">
              <a:rPr lang="en-US" altLang="en-US" smtClean="0"/>
              <a:pPr eaLnBrk="1" hangingPunct="1"/>
              <a:t>94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187</a:t>
            </a:r>
            <a:br>
              <a:rPr lang="en-US" altLang="en-US" smtClean="0"/>
            </a:br>
            <a:r>
              <a:rPr lang="en-US" altLang="en-US" i="1" smtClean="0"/>
              <a:t>Peperomia argyreia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Watermelon Peperomia</a:t>
            </a:r>
          </a:p>
          <a:p>
            <a:pPr eaLnBrk="1" hangingPunct="1"/>
            <a:r>
              <a:rPr lang="en-US" altLang="en-US" smtClean="0"/>
              <a:t>Toptropicals.com</a:t>
            </a: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B19453B-29A7-4CE9-991F-9BFFF2B72F3A}" type="slidenum">
              <a:rPr lang="en-US" altLang="en-US" smtClean="0"/>
              <a:pPr eaLnBrk="1" hangingPunct="1"/>
              <a:t>95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835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203 </a:t>
            </a:r>
            <a:br>
              <a:rPr lang="en-US" altLang="en-US" smtClean="0"/>
            </a:br>
            <a:r>
              <a:rPr lang="en-US" altLang="en-US" i="1" smtClean="0"/>
              <a:t>Rumohra adiantiformis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Leatherleaf Fern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175</a:t>
            </a:r>
            <a:br>
              <a:rPr lang="en-US" altLang="en-US" smtClean="0"/>
            </a:br>
            <a:r>
              <a:rPr lang="en-US" altLang="en-US" i="1" smtClean="0"/>
              <a:t>Marnata leuconeura</a:t>
            </a:r>
            <a:r>
              <a:rPr lang="en-US" altLang="en-US" smtClean="0"/>
              <a:t> var. </a:t>
            </a:r>
            <a:r>
              <a:rPr lang="en-US" altLang="en-US" i="1" smtClean="0"/>
              <a:t>kerchoviana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Prayer Plant</a:t>
            </a:r>
          </a:p>
          <a:p>
            <a:r>
              <a:rPr lang="en-US" altLang="en-US" smtClean="0"/>
              <a:t>Photo courtesy of Brenda Patten</a:t>
            </a: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CAE4BA-030F-4BDF-8E7D-9D8BE8E5271F}" type="slidenum">
              <a:rPr lang="en-US" altLang="en-US" smtClean="0"/>
              <a:pPr eaLnBrk="1" hangingPunct="1"/>
              <a:t>97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195</a:t>
            </a:r>
            <a:br>
              <a:rPr lang="en-US" altLang="en-US" smtClean="0"/>
            </a:br>
            <a:r>
              <a:rPr lang="en-US" altLang="en-US" i="1" smtClean="0"/>
              <a:t>Pilea microphylla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Artillery Plant</a:t>
            </a:r>
            <a:br>
              <a:rPr lang="en-US" altLang="en-US" smtClean="0"/>
            </a:br>
            <a:r>
              <a:rPr lang="en-US" altLang="en-US" smtClean="0"/>
              <a:t>Upload.wikimedia.org</a:t>
            </a: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1FD78A-668A-4B53-B8D9-C26D1FDD7CDE}" type="slidenum">
              <a:rPr lang="en-US" altLang="en-US" smtClean="0"/>
              <a:pPr eaLnBrk="1" hangingPunct="1"/>
              <a:t>98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186</a:t>
            </a:r>
            <a:br>
              <a:rPr lang="en-US" altLang="en-US" smtClean="0"/>
            </a:br>
            <a:r>
              <a:rPr lang="en-US" altLang="en-US" i="1" smtClean="0"/>
              <a:t>Pelargonium peltatum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Ivy Geranium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24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197</a:t>
            </a:r>
            <a:br>
              <a:rPr lang="en-US" altLang="en-US" smtClean="0"/>
            </a:br>
            <a:r>
              <a:rPr lang="en-US" altLang="en-US" i="1" smtClean="0"/>
              <a:t>Plectranthus mummularis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Swedish Ivy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196</a:t>
            </a:r>
            <a:br>
              <a:rPr lang="en-US" altLang="en-US" smtClean="0"/>
            </a:br>
            <a:r>
              <a:rPr lang="en-US" altLang="en-US" i="1" smtClean="0"/>
              <a:t>Pilea nummularifolia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Creeping Charley</a:t>
            </a:r>
          </a:p>
          <a:p>
            <a:pPr eaLnBrk="1" hangingPunct="1"/>
            <a:r>
              <a:rPr lang="en-US" altLang="en-US" smtClean="0"/>
              <a:t>Upload.wikimedia.org</a:t>
            </a: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DDDAD1-DE00-478B-A561-753EB2EA7754}" type="slidenum">
              <a:rPr lang="en-US" altLang="en-US" smtClean="0"/>
              <a:pPr eaLnBrk="1" hangingPunct="1"/>
              <a:t>101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189</a:t>
            </a:r>
            <a:br>
              <a:rPr lang="en-US" altLang="en-US" smtClean="0"/>
            </a:br>
            <a:r>
              <a:rPr lang="en-US" altLang="en-US" i="1" smtClean="0"/>
              <a:t>Peperomia obtusifolia</a:t>
            </a:r>
            <a:r>
              <a:rPr lang="en-US" altLang="en-US" smtClean="0"/>
              <a:t> ‘Variegata’</a:t>
            </a:r>
            <a:br>
              <a:rPr lang="en-US" altLang="en-US" smtClean="0"/>
            </a:br>
            <a:r>
              <a:rPr lang="en-US" altLang="en-US" smtClean="0"/>
              <a:t>Variegated Peperomia</a:t>
            </a:r>
          </a:p>
          <a:p>
            <a:pPr eaLnBrk="1" hangingPunct="1"/>
            <a:r>
              <a:rPr lang="en-US" altLang="en-US" smtClean="0"/>
              <a:t>Waterroots.com</a:t>
            </a: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21DA46-8554-44C4-A9DB-5AEB9878226F}" type="slidenum">
              <a:rPr lang="en-US" altLang="en-US" smtClean="0"/>
              <a:pPr eaLnBrk="1" hangingPunct="1"/>
              <a:t>102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180</a:t>
            </a:r>
            <a:br>
              <a:rPr lang="en-US" altLang="en-US" smtClean="0"/>
            </a:br>
            <a:r>
              <a:rPr lang="en-US" altLang="en-US" i="1" smtClean="0"/>
              <a:t>Nephrolepis exalta</a:t>
            </a:r>
            <a:r>
              <a:rPr lang="en-US" altLang="en-US" smtClean="0"/>
              <a:t> cv.</a:t>
            </a:r>
            <a:br>
              <a:rPr lang="en-US" altLang="en-US" smtClean="0"/>
            </a:br>
            <a:r>
              <a:rPr lang="en-US" altLang="en-US" smtClean="0"/>
              <a:t>Boston Fern</a:t>
            </a:r>
          </a:p>
          <a:p>
            <a:r>
              <a:rPr lang="en-US" altLang="en-US" smtClean="0"/>
              <a:t>Photo courtesy of Allison Touchstone</a:t>
            </a:r>
          </a:p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D6F7B-0748-4AE4-9D62-274D0CFA3A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47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A4936-1F6A-4B64-ADEB-7A9E4AAC40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368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8A37B-2132-4FC1-A057-4632978E4A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2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FBBF4-C346-4B4B-941D-C09F67115E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05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2E328-901D-40A3-B89C-DCF694737F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04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921A7-32E5-4F8B-9767-5679C4675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159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B3CD3-4116-46FA-8D2C-16C434D70E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14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4EB74-9819-4ACB-9069-35B018DF39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12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D1F16-EC72-4603-B410-48694F036E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4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3366-0146-437A-A959-08614A298F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75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B6F44-5073-4782-96D9-F0862C2A6D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0F06909-D09F-481E-B4A9-AFBFBC2379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howstuffworks.com/enlarge-image.htm?terms=house+plants&amp;page=0&amp;gallery=1" TargetMode="Externa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-photo-download.com/large_images/Tulips/14_Tulip_Mixture.jpg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home.howstuffworks.com/enlarge-image.htm?terms=annuals&amp;page=0" TargetMode="Externa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Floriculture Plant </a:t>
            </a:r>
            <a:br>
              <a:rPr lang="en-US" altLang="en-US" smtClean="0"/>
            </a:br>
            <a:r>
              <a:rPr lang="en-US" altLang="en-US" smtClean="0"/>
              <a:t>Identification Quiz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A-C</a:t>
            </a:r>
          </a:p>
          <a:p>
            <a:r>
              <a:rPr lang="en-US" altLang="en-US" smtClean="0"/>
              <a:t>101-134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2997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2468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9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swedish iv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22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5" descr="http://toptropicals.com/pics/garden/m1/Podarki2/Pilea_nummularifolia18olg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23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5" descr="http://waterroots.com/images/peperomiaobtusifoliavariegata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24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boston f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52400"/>
            <a:ext cx="4953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25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heatleaf philodendr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800" y="3048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>26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http://toptropicals.com/pics/garden/m1/list/Pilea_glauca8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27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http://waterroots.com/images/neoregeliacarolinae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28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primr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29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Floriculture Plant </a:t>
            </a:r>
            <a:br>
              <a:rPr lang="en-US" altLang="en-US" smtClean="0"/>
            </a:br>
            <a:r>
              <a:rPr lang="en-US" altLang="en-US" smtClean="0"/>
              <a:t>Identification Quiz</a:t>
            </a:r>
          </a:p>
        </p:txBody>
      </p:sp>
      <p:sp>
        <p:nvSpPr>
          <p:cNvPr id="11161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S-Z</a:t>
            </a:r>
          </a:p>
          <a:p>
            <a:r>
              <a:rPr lang="en-US" altLang="en-US" smtClean="0"/>
              <a:t>204-224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 descr="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stilbe_mixedpink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8099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10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4" descr="pink tul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4953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5" descr="cinerar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3563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9" descr="Gloxi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8115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4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8" descr="pan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724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5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2 marig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80218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6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peace lil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7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H:\High School\Brenda's Curriculum\Plants\Plants 2\MVC-051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8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5" descr="Stephanotis_floribunda">
            <a:hlinkClick r:id="rId3" tooltip="Click to clos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9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7" descr="Picture of Victoria Blue salvia flowe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685800"/>
            <a:ext cx="4114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10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7" descr="F:\photos\Floral Curriculum\plants\P10506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026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H:\High School\Brenda's Curriculum\Plants\Plants 2\MVC-02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11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5" descr="Stock Photo titled: Solanum Pseudo-capsicum Solanum Pseudocapsicum Jerusalem Cherry, USE OF THIS IMAGE WITHOUT PERMISSION IS PROHIB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375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12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5" descr="Ave do paraiso | Strelitzia reginae by claudio.marcio2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9249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13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H:\High School\Brenda's Curriculum\Plants\Plants 2\MVC-03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14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5" descr="Full size picture of Strawberry Begonia, Strawberry Geranium, Roving Sailor (Saxifraga stolonifer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671512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15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5" descr="Zinnia elegans by chris.diewal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16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:\High School\Brenda's Curriculum\Plants\Plants 2\MVC-045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17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5" descr="Saintpaulia ionant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324600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18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Piggy-back plant, Tolmiea menziesii by mgsbir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41960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19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5" descr="Dusty Miller is a full sun annual flower.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18991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>
                <a:solidFill>
                  <a:srgbClr val="000000"/>
                </a:solidFill>
              </a:rPr>
              <a:t/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/>
            </a:r>
            <a:br>
              <a:rPr lang="en-US" altLang="en-US" smtClean="0">
                <a:solidFill>
                  <a:srgbClr val="000000"/>
                </a:solidFill>
              </a:rPr>
            </a:br>
            <a:r>
              <a:rPr lang="en-US" altLang="en-US" smtClean="0">
                <a:solidFill>
                  <a:srgbClr val="000000"/>
                </a:solidFill>
              </a:rPr>
              <a:t>20</a:t>
            </a:r>
            <a:endParaRPr lang="en-US" altLang="en-US" smtClean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Here is a picture of a Sansevieria 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343400" cy="660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21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cocks%20comb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ist2_2877347-waxin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369888"/>
            <a:ext cx="4114800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13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http://upload.wikimedia.org/wikipedia/commons/6/6c/01_Camel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975" y="1066800"/>
            <a:ext cx="700722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Resized_CamelliaDonationsm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162050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blcevemariebarnett01resip6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8026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waxbego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40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46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17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221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ttp://www.freeinfosociety.com/chimage.php?image=science/j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ymbidium orch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st2_412097-caladium-leaf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28600"/>
            <a:ext cx="4953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ster_china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73104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21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180px-Ageratum_houstonianum_(alverson)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572000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http://upload.wikimedia.org/wikipedia/commons/3/35/Clemat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638800" cy="64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23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smtClean="0">
                <a:solidFill>
                  <a:schemeClr val="tx1"/>
                </a:solidFill>
              </a:rPr>
              <a:t>24</a:t>
            </a:r>
          </a:p>
        </p:txBody>
      </p:sp>
      <p:pic>
        <p:nvPicPr>
          <p:cNvPr id="26627" name="Picture 4" descr="Aechmea_chantinii_Variegata_BotGardBln1105a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52400"/>
            <a:ext cx="4038600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anna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867400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25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nthurium_andreanum_chp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4566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26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P10502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8026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27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ocketbook-plant-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6055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AphelandraSquarrosa2[1]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A cultivar of Solenostemon scutellarioides (Coleus) by jayjay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609600"/>
            <a:ext cx="772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29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Marguerite Dai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792003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http://upload.wikimedia.org/wikipedia/commons/f/fa/Chrysanthemum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31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P10505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32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shasta dais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47244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33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P10505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Floriculture Plant </a:t>
            </a:r>
            <a:br>
              <a:rPr lang="en-US" altLang="en-US" smtClean="0"/>
            </a:br>
            <a:r>
              <a:rPr lang="en-US" altLang="en-US" smtClean="0"/>
              <a:t>Identification Quiz</a:t>
            </a:r>
          </a:p>
        </p:txBody>
      </p:sp>
      <p:sp>
        <p:nvSpPr>
          <p:cNvPr id="3789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D-F </a:t>
            </a:r>
          </a:p>
          <a:p>
            <a:r>
              <a:rPr lang="en-US" altLang="en-US" smtClean="0"/>
              <a:t>135-151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P10502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10600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http://www.flowerservant.com/photos/300/dieffenbachia_cari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248400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http://mgonline.com/cornplant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himage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http://www.ikea.com/PIAimages/67436_PE181279_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04800"/>
            <a:ext cx="6477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4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en and chi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http://upload.wikimedia.org/wikipedia/commons/a/ab/Echinocactus_grusonii_-_golden_barrel_cactus_-_status-endang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81000"/>
            <a:ext cx="6858000" cy="625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6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http://img.hgtv.com/HGTV/2008/02/13/isd110_pothos-plant2_w6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7924800" cy="65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7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P1050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8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http://upload.wikimedia.org/wikipedia/commons/0/0d/Eucalyptus_polyanthemos_vestita_juvenile_foliag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5638800" cy="645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9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http://toptropicals.com/pics/garden/m1/euphorbia/euforbi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04800"/>
            <a:ext cx="8539162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H:\High School\Brenda's Curriculum\Plants\Plants 1\MVC-029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11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http://toptropicals.com/pics/garden/ground/35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12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benjamin fi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65505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4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rubber pla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14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http://www.turfarm.com/images/climbers/Ficus%20Pumi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788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15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http://dubaiflowers.net/english/free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10540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16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4000" smtClean="0"/>
              <a:t>17</a:t>
            </a:r>
          </a:p>
        </p:txBody>
      </p:sp>
      <p:pic>
        <p:nvPicPr>
          <p:cNvPr id="55299" name="Picture 8" descr="http://www.okstate.edu/ag/asnr/hortla/needham/Images/nerv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762000"/>
            <a:ext cx="7126287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Floriculture Plant </a:t>
            </a:r>
            <a:br>
              <a:rPr lang="en-US" altLang="en-US" smtClean="0"/>
            </a:br>
            <a:r>
              <a:rPr lang="en-US" altLang="en-US" smtClean="0"/>
              <a:t>Identification Quiz</a:t>
            </a:r>
          </a:p>
        </p:txBody>
      </p:sp>
      <p:sp>
        <p:nvSpPr>
          <p:cNvPr id="56323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G-L</a:t>
            </a:r>
          </a:p>
          <a:p>
            <a:r>
              <a:rPr lang="en-US" altLang="en-US" smtClean="0"/>
              <a:t>152-174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english ivy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76200"/>
            <a:ext cx="502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hosta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>3</a:t>
            </a:r>
          </a:p>
        </p:txBody>
      </p:sp>
      <p:pic>
        <p:nvPicPr>
          <p:cNvPr id="59395" name="Picture 9" descr="http://www.cloveflorist.com/store/images/flowerpics/111205/plants/PL01101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3813"/>
            <a:ext cx="56388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9" descr="http://upload.wikimedia.org/wikipedia/commons/thumb/e/e5/Hoya_carnosa0.jpg/240px-Hoya_carnosa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4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 descr="http://upload.wikimedia.org/wikipedia/commons/thumb/8/80/Gynura_aurantiaca.jpg/233px-Gynura_aurantiac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04800"/>
            <a:ext cx="678180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p_BKS02037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7056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5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F:\photos\Floral Curriculum\flowers\P10507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28600"/>
            <a:ext cx="4876800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6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baby's bre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5023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7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http://upload.wikimedia.org/wikipedia/commons/0/0e/Gardenia_jasminoides_c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480060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8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7" descr="http://content.answers.com/main/content/wp/en-commons/thumb/0/0a/240px-Lilium_longiflor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648200" cy="646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9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http://upload.wikimedia.org/wikipedia/commons/8/8b/Alyssum_(Lobularia_maritima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10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 descr="http://www.findmeplants.co.uk/photos/hemerocallis_greenflut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04800"/>
            <a:ext cx="6400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11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H:\High School\Brenda's Curriculum\Plants\Plants 2\MVC-03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12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5" descr="http://www.fotosearch.com/comp/DSN/DSN020/impatiens_~18027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51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13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http://www.worldofgardens.ca/images/Pict0042_AS_CORRIDA_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4876800" cy="64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14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7" descr="http://www.easytogrowbulbs.com/ProductImages/iris/Dutch_Iris_Tel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6471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15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glaonema_commutatum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6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 descr="http://www.istockphoto.com/file_thumbview_approve/6268362/2/istockphoto_6268362-hyacin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343400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16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" descr="http://upload.wikimedia.org/wikipedia/commons/thumb/d/d4/Liatris_spicata_Purple.jpg/200px-Liatris_spicata_Pur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029200" cy="671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17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https://home.comcast.net/~j.komatsu/images/set1/iri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228600"/>
            <a:ext cx="48768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18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http://upload.wikimedia.org/wikipedia/commons/a/af/Limonium_sinuatum_01_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7463" y="228600"/>
            <a:ext cx="73993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19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maryll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4953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20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http://www.toptropicals.com/pics/garden/m1/Podarki2/Beloperone_guttata134608kl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4953000" cy="659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21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F:\photos\Floral Curriculum\flowers\P10502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22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1" descr="http://upload.wikimedia.org/wikipedia/commons/b/b7/2007-03-19Kalanchoe_blossfeldiana0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300" y="228600"/>
            <a:ext cx="59563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23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Floriculture Plant </a:t>
            </a:r>
            <a:br>
              <a:rPr lang="en-US" altLang="en-US" smtClean="0"/>
            </a:br>
            <a:r>
              <a:rPr lang="en-US" altLang="en-US" smtClean="0"/>
              <a:t>Identification Quiz</a:t>
            </a:r>
          </a:p>
        </p:txBody>
      </p:sp>
      <p:sp>
        <p:nvSpPr>
          <p:cNvPr id="808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mtClean="0"/>
              <a:t>M-R</a:t>
            </a:r>
          </a:p>
          <a:p>
            <a:r>
              <a:rPr lang="en-US" altLang="en-US" smtClean="0"/>
              <a:t>175-203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9" descr="http://www.orchidconsultant.com/images/Phalaenopsis,%20wh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pider plan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7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5" descr="F:\photos\Floral Curriculum\flowers\P1050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76200"/>
            <a:ext cx="5029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H:\High School\Brenda's Curriculum\Plants\Plants 2\MVC-050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6858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3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http://www.kvbwholesale.com/images/products/small/35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81000"/>
            <a:ext cx="63246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4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H:\High School\Brenda's Curriculum\Plants\Plants 2\MVC-033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80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5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5" descr="http://upload.wikimedia.org/wikipedia/commons/d/d1/Narcissus_pseudonarcissus_flower_–_sid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050" y="228600"/>
            <a:ext cx="76771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6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5" descr="http://i3.photobucket.com/albums/y94/paphreek/PaphBarbiDo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788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7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7" descr="http://upload.wikimedia.org/wikipedia/commons/thumb/2/27/Opuntia_polyacantha_ies.jpg/180px-Opuntia_polyacantha_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7467600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8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>9</a:t>
            </a:r>
          </a:p>
        </p:txBody>
      </p:sp>
      <p:pic>
        <p:nvPicPr>
          <p:cNvPr id="90115" name="Picture 5" descr="http://www.peoriagardens.com/images/premiums/GeraniumMarthaWas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553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H:\High School\Brenda's Curriculum\Plants\Plants 2\MVC-043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4572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10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petuni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sparagus f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57200"/>
            <a:ext cx="782161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8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http://www.binnyplants.co.uk/pics.php/378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82296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12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http://upload.wikimedia.org/wikipedia/commons/0/01/Pelargo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428038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13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H:\High School\Brenda's Curriculum\Plants\Plants 1\MVC-016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14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cutleaf philodendr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15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1" descr="http://upload.wikimedia.org/wikipedia/commons/thumb/3/30/PileaCadierei.jpg/180px-PileaCadiere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16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http://toptropicals.com/pics/garden/m1/peperomia/peperomia_argyreia056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52400"/>
            <a:ext cx="6629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17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leatherleaf f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18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:\High School\Brenda's Curriculum\Plants\Plants 1\MVC-013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19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>20</a:t>
            </a:r>
          </a:p>
        </p:txBody>
      </p:sp>
      <p:pic>
        <p:nvPicPr>
          <p:cNvPr id="101379" name="Picture 5" descr="http://upload.wikimedia.org/wikipedia/commons/8/8f/Pilea_microphylla_-_Artillery_plan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76168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ivy geranium lea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3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mtClean="0"/>
              <a:t>21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1064</TotalTime>
  <Words>347</Words>
  <Application>Microsoft Office PowerPoint</Application>
  <PresentationFormat>On-screen Show (4:3)</PresentationFormat>
  <Paragraphs>456</Paragraphs>
  <Slides>129</Slides>
  <Notes>124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129</vt:i4>
      </vt:variant>
    </vt:vector>
  </HeadingPairs>
  <TitlesOfParts>
    <vt:vector size="132" baseType="lpstr">
      <vt:lpstr>Arial</vt:lpstr>
      <vt:lpstr>Calibri</vt:lpstr>
      <vt:lpstr>Default Design</vt:lpstr>
      <vt:lpstr>Floriculture Plant  Identification Quiz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24</vt:lpstr>
      <vt:lpstr>25</vt:lpstr>
      <vt:lpstr>26</vt:lpstr>
      <vt:lpstr>27</vt:lpstr>
      <vt:lpstr>28</vt:lpstr>
      <vt:lpstr>29</vt:lpstr>
      <vt:lpstr>30</vt:lpstr>
      <vt:lpstr>31</vt:lpstr>
      <vt:lpstr>32</vt:lpstr>
      <vt:lpstr>33</vt:lpstr>
      <vt:lpstr>34</vt:lpstr>
      <vt:lpstr>Floriculture Plant  Identification Quiz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Floriculture Plant  Identification Quiz</vt:lpstr>
      <vt:lpstr>1</vt:lpstr>
      <vt:lpstr>2</vt:lpstr>
      <vt:lpstr> 3</vt:lpstr>
      <vt:lpstr>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20</vt:lpstr>
      <vt:lpstr>21</vt:lpstr>
      <vt:lpstr>22</vt:lpstr>
      <vt:lpstr>23</vt:lpstr>
      <vt:lpstr>Floriculture Plant  Identification Quiz</vt:lpstr>
      <vt:lpstr>1</vt:lpstr>
      <vt:lpstr>2</vt:lpstr>
      <vt:lpstr>3</vt:lpstr>
      <vt:lpstr>4</vt:lpstr>
      <vt:lpstr>5</vt:lpstr>
      <vt:lpstr>6</vt:lpstr>
      <vt:lpstr>7</vt:lpstr>
      <vt:lpstr>8</vt:lpstr>
      <vt:lpstr> 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 20</vt:lpstr>
      <vt:lpstr>21</vt:lpstr>
      <vt:lpstr>22</vt:lpstr>
      <vt:lpstr>23</vt:lpstr>
      <vt:lpstr>24</vt:lpstr>
      <vt:lpstr>25</vt:lpstr>
      <vt:lpstr> 26</vt:lpstr>
      <vt:lpstr>27</vt:lpstr>
      <vt:lpstr>28</vt:lpstr>
      <vt:lpstr>29</vt:lpstr>
      <vt:lpstr>Floriculture Plant  Identification Quiz</vt:lpstr>
      <vt:lpstr>1</vt:lpstr>
      <vt:lpstr>2</vt:lpstr>
      <vt:lpstr>3</vt:lpstr>
      <vt:lpstr> 4</vt:lpstr>
      <vt:lpstr>5</vt:lpstr>
      <vt:lpstr>6</vt:lpstr>
      <vt:lpstr>7</vt:lpstr>
      <vt:lpstr>8</vt:lpstr>
      <vt:lpstr>9</vt:lpstr>
      <vt:lpstr>10</vt:lpstr>
      <vt:lpstr>11</vt:lpstr>
      <vt:lpstr>12</vt:lpstr>
      <vt:lpstr>13</vt:lpstr>
      <vt:lpstr>14</vt:lpstr>
      <vt:lpstr>15</vt:lpstr>
      <vt:lpstr>16</vt:lpstr>
      <vt:lpstr>17</vt:lpstr>
      <vt:lpstr>18</vt:lpstr>
      <vt:lpstr>19</vt:lpstr>
      <vt:lpstr>  20</vt:lpstr>
      <vt:lpstr>21</vt:lpstr>
    </vt:vector>
  </TitlesOfParts>
  <Company>School Dist #52 of Idaho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</dc:title>
  <dc:creator>Snake River</dc:creator>
  <cp:lastModifiedBy>Debra Rumford</cp:lastModifiedBy>
  <cp:revision>141</cp:revision>
  <dcterms:created xsi:type="dcterms:W3CDTF">2008-12-04T01:15:15Z</dcterms:created>
  <dcterms:modified xsi:type="dcterms:W3CDTF">2015-09-03T22:24:44Z</dcterms:modified>
</cp:coreProperties>
</file>