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67" r:id="rId5"/>
    <p:sldId id="256" r:id="rId6"/>
    <p:sldId id="261" r:id="rId7"/>
    <p:sldId id="262" r:id="rId8"/>
    <p:sldId id="259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29" autoAdjust="0"/>
    <p:restoredTop sz="94660"/>
  </p:normalViewPr>
  <p:slideViewPr>
    <p:cSldViewPr>
      <p:cViewPr varScale="1">
        <p:scale>
          <a:sx n="134" d="100"/>
          <a:sy n="134" d="100"/>
        </p:scale>
        <p:origin x="-78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9769BF-8777-48F3-92F3-4B8537F430EC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8A4275-2292-4D83-9D84-3FF59768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Time Entry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67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Web Time Entry </a:t>
            </a:r>
            <a:r>
              <a:rPr lang="en-US" dirty="0" smtClean="0"/>
              <a:t>Summary </a:t>
            </a:r>
            <a:r>
              <a:rPr lang="en-US" dirty="0" smtClean="0"/>
              <a:t>Report</a:t>
            </a:r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dirty="0" smtClean="0"/>
              <a:t>- Payroll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90550"/>
            <a:ext cx="9144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3">
                    <a:lumMod val="75000"/>
                  </a:schemeClr>
                </a:solidFill>
              </a:rPr>
              <a:t>PWRWTES</a:t>
            </a:r>
          </a:p>
          <a:p>
            <a:endParaRPr lang="en-US" dirty="0"/>
          </a:p>
          <a:p>
            <a:pPr algn="ctr"/>
            <a:r>
              <a:rPr lang="en-US" sz="4800" dirty="0" smtClean="0"/>
              <a:t>Web Time Entry Summary Report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575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Purpose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Reduce the number of RPRs and Special Checks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Give better control to supervisors and time sheet keepers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Get time sheets through the system more…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Quickly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Efficiently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Correctly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Benefits the employee, the department and payroll staff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61950"/>
            <a:ext cx="3785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To Get Access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5255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If you don’t have access to PWRWTES in Banner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Email finacess@uidaho.edu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350"/>
            <a:ext cx="5181600" cy="7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335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47750"/>
            <a:ext cx="7391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1047750"/>
            <a:ext cx="1752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571750"/>
            <a:ext cx="7391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91400" y="264795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85950"/>
            <a:ext cx="8839200" cy="316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" y="57150"/>
            <a:ext cx="8839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Using the .</a:t>
            </a:r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</a:rPr>
              <a:t>lis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 or Printing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How the report was intended to look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Prints on legal size paper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90750"/>
            <a:ext cx="8743731" cy="266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133350"/>
            <a:ext cx="8610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Using the .</a:t>
            </a:r>
            <a:r>
              <a:rPr lang="en-US" sz="4000" b="1" dirty="0" err="1" smtClean="0">
                <a:solidFill>
                  <a:schemeClr val="accent3">
                    <a:lumMod val="75000"/>
                  </a:schemeClr>
                </a:solidFill>
              </a:rPr>
              <a:t>csv</a:t>
            </a:r>
            <a:endParaRPr lang="en-US" sz="4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Total columns may look different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Gives the ability to change the look by removing columns, etc.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9550"/>
            <a:ext cx="8763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How to make it work for you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Pull by Mid Level or Time Sheet Org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Pull/print everyday if needed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Track/monitor employees that need assistance and reminders to submit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Track/monitor supervisors or their proxy for approvals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Look for…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Anyone who works or is using leave that totals more than 40 hours in one week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Confirm holiday time is correct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Confirm vacation, sick leave, etc. is correct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0955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Questions?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207</TotalTime>
  <Words>179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Web Time Entry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cweitz</dc:creator>
  <cp:lastModifiedBy>cweitz</cp:lastModifiedBy>
  <cp:revision>19</cp:revision>
  <dcterms:created xsi:type="dcterms:W3CDTF">2010-11-16T16:01:30Z</dcterms:created>
  <dcterms:modified xsi:type="dcterms:W3CDTF">2010-12-08T18:18:13Z</dcterms:modified>
</cp:coreProperties>
</file>